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23.jpg" ContentType="image/pn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sldIdLst>
    <p:sldId id="256" r:id="rId2"/>
    <p:sldId id="257" r:id="rId3"/>
    <p:sldId id="258" r:id="rId4"/>
    <p:sldId id="263" r:id="rId5"/>
    <p:sldId id="264" r:id="rId6"/>
    <p:sldId id="259" r:id="rId7"/>
    <p:sldId id="265" r:id="rId8"/>
    <p:sldId id="260" r:id="rId9"/>
    <p:sldId id="277" r:id="rId10"/>
    <p:sldId id="276" r:id="rId11"/>
    <p:sldId id="271" r:id="rId12"/>
    <p:sldId id="266" r:id="rId13"/>
    <p:sldId id="278" r:id="rId14"/>
    <p:sldId id="275" r:id="rId15"/>
    <p:sldId id="261" r:id="rId16"/>
    <p:sldId id="267" r:id="rId17"/>
    <p:sldId id="273" r:id="rId18"/>
    <p:sldId id="268" r:id="rId19"/>
    <p:sldId id="270" r:id="rId20"/>
    <p:sldId id="269" r:id="rId21"/>
    <p:sldId id="262" r:id="rId22"/>
    <p:sldId id="272" r:id="rId23"/>
    <p:sldId id="279" r:id="rId24"/>
    <p:sldId id="280" r:id="rId25"/>
    <p:sldId id="284" r:id="rId26"/>
    <p:sldId id="283" r:id="rId27"/>
    <p:sldId id="282"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CC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png"/><Relationship Id="rId12" Type="http://schemas.openxmlformats.org/officeDocument/2006/relationships/image" Target="../media/image33.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 Id="rId14" Type="http://schemas.openxmlformats.org/officeDocument/2006/relationships/image" Target="../media/image35.svg"/></Relationships>
</file>

<file path=ppt/diagrams/_rels/data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9.svg"/><Relationship Id="rId1" Type="http://schemas.openxmlformats.org/officeDocument/2006/relationships/image" Target="../media/image11.png"/><Relationship Id="rId6" Type="http://schemas.openxmlformats.org/officeDocument/2006/relationships/image" Target="../media/image21.svg"/><Relationship Id="rId5" Type="http://schemas.openxmlformats.org/officeDocument/2006/relationships/image" Target="../media/image15.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34.png"/><Relationship Id="rId3" Type="http://schemas.openxmlformats.org/officeDocument/2006/relationships/image" Target="../media/image26.png"/><Relationship Id="rId7" Type="http://schemas.openxmlformats.org/officeDocument/2006/relationships/image" Target="../media/image2.png"/><Relationship Id="rId12" Type="http://schemas.openxmlformats.org/officeDocument/2006/relationships/image" Target="../media/image33.sv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11" Type="http://schemas.openxmlformats.org/officeDocument/2006/relationships/image" Target="../media/image32.png"/><Relationship Id="rId5" Type="http://schemas.openxmlformats.org/officeDocument/2006/relationships/image" Target="../media/image28.png"/><Relationship Id="rId10" Type="http://schemas.openxmlformats.org/officeDocument/2006/relationships/image" Target="../media/image31.svg"/><Relationship Id="rId4" Type="http://schemas.openxmlformats.org/officeDocument/2006/relationships/image" Target="../media/image27.svg"/><Relationship Id="rId9" Type="http://schemas.openxmlformats.org/officeDocument/2006/relationships/image" Target="../media/image30.png"/><Relationship Id="rId14" Type="http://schemas.openxmlformats.org/officeDocument/2006/relationships/image" Target="../media/image3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image" Target="../media/image50.svg"/><Relationship Id="rId1" Type="http://schemas.openxmlformats.org/officeDocument/2006/relationships/image" Target="../media/image49.png"/><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9B8A0B-3634-4B7C-86C2-09C30BB3110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F14D9B2A-0FBE-4112-BB8F-5FF104B6593A}">
      <dgm:prSet/>
      <dgm:spPr/>
      <dgm:t>
        <a:bodyPr/>
        <a:lstStyle/>
        <a:p>
          <a:r>
            <a:rPr lang="en-US"/>
            <a:t>We studied a data set of top grossing movies from 2008-2018 to determine correlation factors that contribute to overall gross earnings.  </a:t>
          </a:r>
        </a:p>
      </dgm:t>
    </dgm:pt>
    <dgm:pt modelId="{33FE01E0-2055-4DFC-B170-3FFBBAAB8F2E}" type="parTrans" cxnId="{4466D1D9-A7F0-439E-BAEB-1588EB267488}">
      <dgm:prSet/>
      <dgm:spPr/>
      <dgm:t>
        <a:bodyPr/>
        <a:lstStyle/>
        <a:p>
          <a:endParaRPr lang="en-US"/>
        </a:p>
      </dgm:t>
    </dgm:pt>
    <dgm:pt modelId="{7AB03072-DE17-4E13-A7B1-E620430340FE}" type="sibTrans" cxnId="{4466D1D9-A7F0-439E-BAEB-1588EB267488}">
      <dgm:prSet/>
      <dgm:spPr/>
      <dgm:t>
        <a:bodyPr/>
        <a:lstStyle/>
        <a:p>
          <a:endParaRPr lang="en-US"/>
        </a:p>
      </dgm:t>
    </dgm:pt>
    <dgm:pt modelId="{EAF049B3-1A22-4610-91D0-F5D407BFBC9E}">
      <dgm:prSet/>
      <dgm:spPr/>
      <dgm:t>
        <a:bodyPr/>
        <a:lstStyle/>
        <a:p>
          <a:r>
            <a:rPr lang="en-US"/>
            <a:t>1. Are there any recurring themes of the plots of the highest grossing movies 2008-2018?</a:t>
          </a:r>
        </a:p>
      </dgm:t>
    </dgm:pt>
    <dgm:pt modelId="{5B90E7D3-1190-45B9-A573-1E6C29903661}" type="parTrans" cxnId="{90F3F123-96BC-478C-A7C2-3D0F1993A03C}">
      <dgm:prSet/>
      <dgm:spPr/>
      <dgm:t>
        <a:bodyPr/>
        <a:lstStyle/>
        <a:p>
          <a:endParaRPr lang="en-US"/>
        </a:p>
      </dgm:t>
    </dgm:pt>
    <dgm:pt modelId="{23096267-B179-422A-904E-592F88B76696}" type="sibTrans" cxnId="{90F3F123-96BC-478C-A7C2-3D0F1993A03C}">
      <dgm:prSet/>
      <dgm:spPr/>
      <dgm:t>
        <a:bodyPr/>
        <a:lstStyle/>
        <a:p>
          <a:endParaRPr lang="en-US"/>
        </a:p>
      </dgm:t>
    </dgm:pt>
    <dgm:pt modelId="{FF4130AD-2DC4-4B65-B61F-5C71EE2C571B}">
      <dgm:prSet/>
      <dgm:spPr/>
      <dgm:t>
        <a:bodyPr/>
        <a:lstStyle/>
        <a:p>
          <a:r>
            <a:rPr lang="en-US"/>
            <a:t>2. What actors and films returned the highest total worldwide gross movie sales?</a:t>
          </a:r>
        </a:p>
      </dgm:t>
    </dgm:pt>
    <dgm:pt modelId="{836E5166-32A4-4E5C-A564-B4DE0EA1856E}" type="parTrans" cxnId="{9D37750F-6263-490D-83AD-1FE9F8D35C7A}">
      <dgm:prSet/>
      <dgm:spPr/>
      <dgm:t>
        <a:bodyPr/>
        <a:lstStyle/>
        <a:p>
          <a:endParaRPr lang="en-US"/>
        </a:p>
      </dgm:t>
    </dgm:pt>
    <dgm:pt modelId="{25325DC9-43DD-4F0D-8C32-0B8030844081}" type="sibTrans" cxnId="{9D37750F-6263-490D-83AD-1FE9F8D35C7A}">
      <dgm:prSet/>
      <dgm:spPr/>
      <dgm:t>
        <a:bodyPr/>
        <a:lstStyle/>
        <a:p>
          <a:endParaRPr lang="en-US"/>
        </a:p>
      </dgm:t>
    </dgm:pt>
    <dgm:pt modelId="{D63C99C6-8C5B-418B-A888-DFC468FBD5AD}">
      <dgm:prSet/>
      <dgm:spPr/>
      <dgm:t>
        <a:bodyPr/>
        <a:lstStyle/>
        <a:p>
          <a:r>
            <a:rPr lang="en-US"/>
            <a:t>3. What actors, studio, and movie returned the highest total worldwide gross movie sales? </a:t>
          </a:r>
        </a:p>
      </dgm:t>
    </dgm:pt>
    <dgm:pt modelId="{5670966B-E8B3-4467-81B6-39143D8C4219}" type="parTrans" cxnId="{C77505B7-754A-486C-A43B-A75F110C26CF}">
      <dgm:prSet/>
      <dgm:spPr/>
      <dgm:t>
        <a:bodyPr/>
        <a:lstStyle/>
        <a:p>
          <a:endParaRPr lang="en-US"/>
        </a:p>
      </dgm:t>
    </dgm:pt>
    <dgm:pt modelId="{1C09DCBB-370B-4115-81DB-7033EEEB3A5C}" type="sibTrans" cxnId="{C77505B7-754A-486C-A43B-A75F110C26CF}">
      <dgm:prSet/>
      <dgm:spPr/>
      <dgm:t>
        <a:bodyPr/>
        <a:lstStyle/>
        <a:p>
          <a:endParaRPr lang="en-US"/>
        </a:p>
      </dgm:t>
    </dgm:pt>
    <dgm:pt modelId="{76345100-CA57-4E92-AF6E-007870A6D773}">
      <dgm:prSet/>
      <dgm:spPr/>
      <dgm:t>
        <a:bodyPr/>
        <a:lstStyle/>
        <a:p>
          <a:r>
            <a:rPr lang="en-US"/>
            <a:t>4. What are the most popular genres of each year?</a:t>
          </a:r>
        </a:p>
      </dgm:t>
    </dgm:pt>
    <dgm:pt modelId="{ED192DEB-ECF6-4A13-9568-6FA73310979E}" type="parTrans" cxnId="{7B0CAB21-DE88-4A7A-8923-58335D07FF71}">
      <dgm:prSet/>
      <dgm:spPr/>
      <dgm:t>
        <a:bodyPr/>
        <a:lstStyle/>
        <a:p>
          <a:endParaRPr lang="en-US"/>
        </a:p>
      </dgm:t>
    </dgm:pt>
    <dgm:pt modelId="{57CD4C20-6521-4160-9721-96E7488E4F02}" type="sibTrans" cxnId="{7B0CAB21-DE88-4A7A-8923-58335D07FF71}">
      <dgm:prSet/>
      <dgm:spPr/>
      <dgm:t>
        <a:bodyPr/>
        <a:lstStyle/>
        <a:p>
          <a:endParaRPr lang="en-US"/>
        </a:p>
      </dgm:t>
    </dgm:pt>
    <dgm:pt modelId="{64492742-319C-4C6A-AFE8-74582A2E2B85}" type="pres">
      <dgm:prSet presAssocID="{1C9B8A0B-3634-4B7C-86C2-09C30BB3110D}" presName="linear" presStyleCnt="0">
        <dgm:presLayoutVars>
          <dgm:animLvl val="lvl"/>
          <dgm:resizeHandles val="exact"/>
        </dgm:presLayoutVars>
      </dgm:prSet>
      <dgm:spPr/>
    </dgm:pt>
    <dgm:pt modelId="{F95BC05F-18D9-4EE6-8594-EB0B98D0CED0}" type="pres">
      <dgm:prSet presAssocID="{F14D9B2A-0FBE-4112-BB8F-5FF104B6593A}" presName="parentText" presStyleLbl="node1" presStyleIdx="0" presStyleCnt="5">
        <dgm:presLayoutVars>
          <dgm:chMax val="0"/>
          <dgm:bulletEnabled val="1"/>
        </dgm:presLayoutVars>
      </dgm:prSet>
      <dgm:spPr/>
    </dgm:pt>
    <dgm:pt modelId="{7B8A9352-3F0A-4535-A630-4086D96456A8}" type="pres">
      <dgm:prSet presAssocID="{7AB03072-DE17-4E13-A7B1-E620430340FE}" presName="spacer" presStyleCnt="0"/>
      <dgm:spPr/>
    </dgm:pt>
    <dgm:pt modelId="{7E4999EC-6B18-46DE-B59C-BCE2010B0743}" type="pres">
      <dgm:prSet presAssocID="{EAF049B3-1A22-4610-91D0-F5D407BFBC9E}" presName="parentText" presStyleLbl="node1" presStyleIdx="1" presStyleCnt="5">
        <dgm:presLayoutVars>
          <dgm:chMax val="0"/>
          <dgm:bulletEnabled val="1"/>
        </dgm:presLayoutVars>
      </dgm:prSet>
      <dgm:spPr/>
    </dgm:pt>
    <dgm:pt modelId="{305FC388-E0D6-4459-859F-E25319244A37}" type="pres">
      <dgm:prSet presAssocID="{23096267-B179-422A-904E-592F88B76696}" presName="spacer" presStyleCnt="0"/>
      <dgm:spPr/>
    </dgm:pt>
    <dgm:pt modelId="{F81B8805-72D8-44C9-8CD5-EBA1DC665289}" type="pres">
      <dgm:prSet presAssocID="{FF4130AD-2DC4-4B65-B61F-5C71EE2C571B}" presName="parentText" presStyleLbl="node1" presStyleIdx="2" presStyleCnt="5">
        <dgm:presLayoutVars>
          <dgm:chMax val="0"/>
          <dgm:bulletEnabled val="1"/>
        </dgm:presLayoutVars>
      </dgm:prSet>
      <dgm:spPr/>
    </dgm:pt>
    <dgm:pt modelId="{6DD7609B-9663-45F5-AEF5-9B46F800C833}" type="pres">
      <dgm:prSet presAssocID="{25325DC9-43DD-4F0D-8C32-0B8030844081}" presName="spacer" presStyleCnt="0"/>
      <dgm:spPr/>
    </dgm:pt>
    <dgm:pt modelId="{9ECAD2C4-7E04-4332-B9DC-DF391A71BE8E}" type="pres">
      <dgm:prSet presAssocID="{D63C99C6-8C5B-418B-A888-DFC468FBD5AD}" presName="parentText" presStyleLbl="node1" presStyleIdx="3" presStyleCnt="5">
        <dgm:presLayoutVars>
          <dgm:chMax val="0"/>
          <dgm:bulletEnabled val="1"/>
        </dgm:presLayoutVars>
      </dgm:prSet>
      <dgm:spPr/>
    </dgm:pt>
    <dgm:pt modelId="{C261EC87-95A1-4130-8198-80ABF164B5AE}" type="pres">
      <dgm:prSet presAssocID="{1C09DCBB-370B-4115-81DB-7033EEEB3A5C}" presName="spacer" presStyleCnt="0"/>
      <dgm:spPr/>
    </dgm:pt>
    <dgm:pt modelId="{F1A733E8-B517-4761-9459-78BEA93C860B}" type="pres">
      <dgm:prSet presAssocID="{76345100-CA57-4E92-AF6E-007870A6D773}" presName="parentText" presStyleLbl="node1" presStyleIdx="4" presStyleCnt="5">
        <dgm:presLayoutVars>
          <dgm:chMax val="0"/>
          <dgm:bulletEnabled val="1"/>
        </dgm:presLayoutVars>
      </dgm:prSet>
      <dgm:spPr/>
    </dgm:pt>
  </dgm:ptLst>
  <dgm:cxnLst>
    <dgm:cxn modelId="{9D37750F-6263-490D-83AD-1FE9F8D35C7A}" srcId="{1C9B8A0B-3634-4B7C-86C2-09C30BB3110D}" destId="{FF4130AD-2DC4-4B65-B61F-5C71EE2C571B}" srcOrd="2" destOrd="0" parTransId="{836E5166-32A4-4E5C-A564-B4DE0EA1856E}" sibTransId="{25325DC9-43DD-4F0D-8C32-0B8030844081}"/>
    <dgm:cxn modelId="{74C33D1D-1917-4EC7-8F63-3759641AD629}" type="presOf" srcId="{EAF049B3-1A22-4610-91D0-F5D407BFBC9E}" destId="{7E4999EC-6B18-46DE-B59C-BCE2010B0743}" srcOrd="0" destOrd="0" presId="urn:microsoft.com/office/officeart/2005/8/layout/vList2"/>
    <dgm:cxn modelId="{7B0CAB21-DE88-4A7A-8923-58335D07FF71}" srcId="{1C9B8A0B-3634-4B7C-86C2-09C30BB3110D}" destId="{76345100-CA57-4E92-AF6E-007870A6D773}" srcOrd="4" destOrd="0" parTransId="{ED192DEB-ECF6-4A13-9568-6FA73310979E}" sibTransId="{57CD4C20-6521-4160-9721-96E7488E4F02}"/>
    <dgm:cxn modelId="{90F3F123-96BC-478C-A7C2-3D0F1993A03C}" srcId="{1C9B8A0B-3634-4B7C-86C2-09C30BB3110D}" destId="{EAF049B3-1A22-4610-91D0-F5D407BFBC9E}" srcOrd="1" destOrd="0" parTransId="{5B90E7D3-1190-45B9-A573-1E6C29903661}" sibTransId="{23096267-B179-422A-904E-592F88B76696}"/>
    <dgm:cxn modelId="{EBD99126-CEE9-4A7B-A604-6AF0470A71AC}" type="presOf" srcId="{F14D9B2A-0FBE-4112-BB8F-5FF104B6593A}" destId="{F95BC05F-18D9-4EE6-8594-EB0B98D0CED0}" srcOrd="0" destOrd="0" presId="urn:microsoft.com/office/officeart/2005/8/layout/vList2"/>
    <dgm:cxn modelId="{4B9C0D58-524C-4298-81B7-4BFE276A870A}" type="presOf" srcId="{1C9B8A0B-3634-4B7C-86C2-09C30BB3110D}" destId="{64492742-319C-4C6A-AFE8-74582A2E2B85}" srcOrd="0" destOrd="0" presId="urn:microsoft.com/office/officeart/2005/8/layout/vList2"/>
    <dgm:cxn modelId="{8BFE318B-D7CC-4A5C-81D3-3831C76B007F}" type="presOf" srcId="{76345100-CA57-4E92-AF6E-007870A6D773}" destId="{F1A733E8-B517-4761-9459-78BEA93C860B}" srcOrd="0" destOrd="0" presId="urn:microsoft.com/office/officeart/2005/8/layout/vList2"/>
    <dgm:cxn modelId="{500DD09C-82D5-43A1-9969-45A8B79C4F26}" type="presOf" srcId="{FF4130AD-2DC4-4B65-B61F-5C71EE2C571B}" destId="{F81B8805-72D8-44C9-8CD5-EBA1DC665289}" srcOrd="0" destOrd="0" presId="urn:microsoft.com/office/officeart/2005/8/layout/vList2"/>
    <dgm:cxn modelId="{C77505B7-754A-486C-A43B-A75F110C26CF}" srcId="{1C9B8A0B-3634-4B7C-86C2-09C30BB3110D}" destId="{D63C99C6-8C5B-418B-A888-DFC468FBD5AD}" srcOrd="3" destOrd="0" parTransId="{5670966B-E8B3-4467-81B6-39143D8C4219}" sibTransId="{1C09DCBB-370B-4115-81DB-7033EEEB3A5C}"/>
    <dgm:cxn modelId="{72B660BA-92FD-4587-9325-92A2F31D41DE}" type="presOf" srcId="{D63C99C6-8C5B-418B-A888-DFC468FBD5AD}" destId="{9ECAD2C4-7E04-4332-B9DC-DF391A71BE8E}" srcOrd="0" destOrd="0" presId="urn:microsoft.com/office/officeart/2005/8/layout/vList2"/>
    <dgm:cxn modelId="{4466D1D9-A7F0-439E-BAEB-1588EB267488}" srcId="{1C9B8A0B-3634-4B7C-86C2-09C30BB3110D}" destId="{F14D9B2A-0FBE-4112-BB8F-5FF104B6593A}" srcOrd="0" destOrd="0" parTransId="{33FE01E0-2055-4DFC-B170-3FFBBAAB8F2E}" sibTransId="{7AB03072-DE17-4E13-A7B1-E620430340FE}"/>
    <dgm:cxn modelId="{412B4010-8F34-4583-BDDE-F4D0200F7D48}" type="presParOf" srcId="{64492742-319C-4C6A-AFE8-74582A2E2B85}" destId="{F95BC05F-18D9-4EE6-8594-EB0B98D0CED0}" srcOrd="0" destOrd="0" presId="urn:microsoft.com/office/officeart/2005/8/layout/vList2"/>
    <dgm:cxn modelId="{77630502-870A-45B4-BD9D-53960E4B58FC}" type="presParOf" srcId="{64492742-319C-4C6A-AFE8-74582A2E2B85}" destId="{7B8A9352-3F0A-4535-A630-4086D96456A8}" srcOrd="1" destOrd="0" presId="urn:microsoft.com/office/officeart/2005/8/layout/vList2"/>
    <dgm:cxn modelId="{08F158ED-3507-489A-B97A-E2D5A36B57A0}" type="presParOf" srcId="{64492742-319C-4C6A-AFE8-74582A2E2B85}" destId="{7E4999EC-6B18-46DE-B59C-BCE2010B0743}" srcOrd="2" destOrd="0" presId="urn:microsoft.com/office/officeart/2005/8/layout/vList2"/>
    <dgm:cxn modelId="{F02AE5BC-8E5B-4B3F-9881-F06DC88E58A1}" type="presParOf" srcId="{64492742-319C-4C6A-AFE8-74582A2E2B85}" destId="{305FC388-E0D6-4459-859F-E25319244A37}" srcOrd="3" destOrd="0" presId="urn:microsoft.com/office/officeart/2005/8/layout/vList2"/>
    <dgm:cxn modelId="{0C4F900F-8D78-4AA4-BAD4-E6F6A06C85CE}" type="presParOf" srcId="{64492742-319C-4C6A-AFE8-74582A2E2B85}" destId="{F81B8805-72D8-44C9-8CD5-EBA1DC665289}" srcOrd="4" destOrd="0" presId="urn:microsoft.com/office/officeart/2005/8/layout/vList2"/>
    <dgm:cxn modelId="{11551428-85B8-4972-82EC-BC74E0979246}" type="presParOf" srcId="{64492742-319C-4C6A-AFE8-74582A2E2B85}" destId="{6DD7609B-9663-45F5-AEF5-9B46F800C833}" srcOrd="5" destOrd="0" presId="urn:microsoft.com/office/officeart/2005/8/layout/vList2"/>
    <dgm:cxn modelId="{58A64896-CE42-4EED-B4B4-4AF32D1889DC}" type="presParOf" srcId="{64492742-319C-4C6A-AFE8-74582A2E2B85}" destId="{9ECAD2C4-7E04-4332-B9DC-DF391A71BE8E}" srcOrd="6" destOrd="0" presId="urn:microsoft.com/office/officeart/2005/8/layout/vList2"/>
    <dgm:cxn modelId="{7B05BDA7-629B-45F5-831D-7B2C67D5EE59}" type="presParOf" srcId="{64492742-319C-4C6A-AFE8-74582A2E2B85}" destId="{C261EC87-95A1-4130-8198-80ABF164B5AE}" srcOrd="7" destOrd="0" presId="urn:microsoft.com/office/officeart/2005/8/layout/vList2"/>
    <dgm:cxn modelId="{F816D82A-F638-4D86-92F1-CBB7C631F931}" type="presParOf" srcId="{64492742-319C-4C6A-AFE8-74582A2E2B85}" destId="{F1A733E8-B517-4761-9459-78BEA93C860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DCA979-66BA-4ECE-BB22-DDAE02F23641}"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08DA7AA7-1A9F-41E9-BF38-2EB10A044082}">
      <dgm:prSet/>
      <dgm:spPr/>
      <dgm:t>
        <a:bodyPr/>
        <a:lstStyle/>
        <a:p>
          <a:r>
            <a:rPr lang="en-US"/>
            <a:t>Exploration and cleanup process</a:t>
          </a:r>
        </a:p>
      </dgm:t>
    </dgm:pt>
    <dgm:pt modelId="{5F801FA4-734C-485D-8DEF-AB6A2FA7B35F}" type="parTrans" cxnId="{9C65B94A-E8E7-4704-B687-B4F786A732A8}">
      <dgm:prSet/>
      <dgm:spPr/>
      <dgm:t>
        <a:bodyPr/>
        <a:lstStyle/>
        <a:p>
          <a:endParaRPr lang="en-US"/>
        </a:p>
      </dgm:t>
    </dgm:pt>
    <dgm:pt modelId="{BE1B3A12-7527-4138-B76E-C5EA35D6037B}" type="sibTrans" cxnId="{9C65B94A-E8E7-4704-B687-B4F786A732A8}">
      <dgm:prSet/>
      <dgm:spPr/>
      <dgm:t>
        <a:bodyPr/>
        <a:lstStyle/>
        <a:p>
          <a:endParaRPr lang="en-US"/>
        </a:p>
      </dgm:t>
    </dgm:pt>
    <dgm:pt modelId="{C406F59F-26CA-46ED-A03F-12269AB8EF7F}">
      <dgm:prSet/>
      <dgm:spPr/>
      <dgm:t>
        <a:bodyPr/>
        <a:lstStyle/>
        <a:p>
          <a:r>
            <a:rPr lang="en-US"/>
            <a:t>Insights</a:t>
          </a:r>
        </a:p>
      </dgm:t>
    </dgm:pt>
    <dgm:pt modelId="{5C9D44D1-D580-46DF-B136-A17840B0371C}" type="parTrans" cxnId="{464034E2-FD2B-4BE2-BBA7-10CC0225F754}">
      <dgm:prSet/>
      <dgm:spPr/>
      <dgm:t>
        <a:bodyPr/>
        <a:lstStyle/>
        <a:p>
          <a:endParaRPr lang="en-US"/>
        </a:p>
      </dgm:t>
    </dgm:pt>
    <dgm:pt modelId="{EC23298A-986F-4947-A131-AAB03432DC11}" type="sibTrans" cxnId="{464034E2-FD2B-4BE2-BBA7-10CC0225F754}">
      <dgm:prSet/>
      <dgm:spPr/>
      <dgm:t>
        <a:bodyPr/>
        <a:lstStyle/>
        <a:p>
          <a:endParaRPr lang="en-US"/>
        </a:p>
      </dgm:t>
    </dgm:pt>
    <dgm:pt modelId="{A8AD2011-CEC8-4194-8CAB-18205EBCC1B1}">
      <dgm:prSet/>
      <dgm:spPr/>
      <dgm:t>
        <a:bodyPr/>
        <a:lstStyle/>
        <a:p>
          <a:r>
            <a:rPr lang="en-US"/>
            <a:t>Data problems and how resolved</a:t>
          </a:r>
        </a:p>
      </dgm:t>
    </dgm:pt>
    <dgm:pt modelId="{5AACC1A3-0D9E-4EB2-A73E-9F08FFD30092}" type="parTrans" cxnId="{CFE2C1CA-DFDA-4657-8952-B031FF03AFE7}">
      <dgm:prSet/>
      <dgm:spPr/>
      <dgm:t>
        <a:bodyPr/>
        <a:lstStyle/>
        <a:p>
          <a:endParaRPr lang="en-US"/>
        </a:p>
      </dgm:t>
    </dgm:pt>
    <dgm:pt modelId="{001C3EF9-9014-4E12-B744-703AD0E5E32B}" type="sibTrans" cxnId="{CFE2C1CA-DFDA-4657-8952-B031FF03AFE7}">
      <dgm:prSet/>
      <dgm:spPr/>
      <dgm:t>
        <a:bodyPr/>
        <a:lstStyle/>
        <a:p>
          <a:endParaRPr lang="en-US"/>
        </a:p>
      </dgm:t>
    </dgm:pt>
    <dgm:pt modelId="{557281DD-57AC-4783-9F8B-EFC5EB77649E}">
      <dgm:prSet/>
      <dgm:spPr/>
      <dgm:t>
        <a:bodyPr/>
        <a:lstStyle/>
        <a:p>
          <a:r>
            <a:rPr lang="en-US"/>
            <a:t>Discuss interesting figures</a:t>
          </a:r>
        </a:p>
      </dgm:t>
    </dgm:pt>
    <dgm:pt modelId="{5B6AC48E-1CCF-4649-A5BD-D6D99DB093F4}" type="parTrans" cxnId="{63A780D1-73D9-41BC-BFFC-FD56F71878BF}">
      <dgm:prSet/>
      <dgm:spPr/>
      <dgm:t>
        <a:bodyPr/>
        <a:lstStyle/>
        <a:p>
          <a:endParaRPr lang="en-US"/>
        </a:p>
      </dgm:t>
    </dgm:pt>
    <dgm:pt modelId="{BF4BE0C7-5801-469C-8D38-D0B563F57020}" type="sibTrans" cxnId="{63A780D1-73D9-41BC-BFFC-FD56F71878BF}">
      <dgm:prSet/>
      <dgm:spPr/>
      <dgm:t>
        <a:bodyPr/>
        <a:lstStyle/>
        <a:p>
          <a:endParaRPr lang="en-US"/>
        </a:p>
      </dgm:t>
    </dgm:pt>
    <dgm:pt modelId="{C2BB58BF-FBA1-474D-B3DC-E1A65E7ACBCB}" type="pres">
      <dgm:prSet presAssocID="{40DCA979-66BA-4ECE-BB22-DDAE02F23641}" presName="root" presStyleCnt="0">
        <dgm:presLayoutVars>
          <dgm:dir/>
          <dgm:resizeHandles val="exact"/>
        </dgm:presLayoutVars>
      </dgm:prSet>
      <dgm:spPr/>
    </dgm:pt>
    <dgm:pt modelId="{5D6EEC7E-1C16-4733-A495-1DB52F0211D8}" type="pres">
      <dgm:prSet presAssocID="{40DCA979-66BA-4ECE-BB22-DDAE02F23641}" presName="container" presStyleCnt="0">
        <dgm:presLayoutVars>
          <dgm:dir/>
          <dgm:resizeHandles val="exact"/>
        </dgm:presLayoutVars>
      </dgm:prSet>
      <dgm:spPr/>
    </dgm:pt>
    <dgm:pt modelId="{3439D820-BD22-4B46-8160-2B6DE1858338}" type="pres">
      <dgm:prSet presAssocID="{08DA7AA7-1A9F-41E9-BF38-2EB10A044082}" presName="compNode" presStyleCnt="0"/>
      <dgm:spPr/>
    </dgm:pt>
    <dgm:pt modelId="{B5488ECC-5CB8-4DC0-A7BA-D6569359B165}" type="pres">
      <dgm:prSet presAssocID="{08DA7AA7-1A9F-41E9-BF38-2EB10A044082}" presName="iconBgRect" presStyleLbl="bgShp" presStyleIdx="0" presStyleCnt="4"/>
      <dgm:spPr/>
    </dgm:pt>
    <dgm:pt modelId="{96948173-CA80-4A89-B112-E2ECC6DEDD99}" type="pres">
      <dgm:prSet presAssocID="{08DA7AA7-1A9F-41E9-BF38-2EB10A04408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350C49EB-ED5B-4AD8-BCA4-9EE35B82BD2D}" type="pres">
      <dgm:prSet presAssocID="{08DA7AA7-1A9F-41E9-BF38-2EB10A044082}" presName="spaceRect" presStyleCnt="0"/>
      <dgm:spPr/>
    </dgm:pt>
    <dgm:pt modelId="{A4D74A0E-1571-4819-AB66-64B08B98F8F4}" type="pres">
      <dgm:prSet presAssocID="{08DA7AA7-1A9F-41E9-BF38-2EB10A044082}" presName="textRect" presStyleLbl="revTx" presStyleIdx="0" presStyleCnt="4">
        <dgm:presLayoutVars>
          <dgm:chMax val="1"/>
          <dgm:chPref val="1"/>
        </dgm:presLayoutVars>
      </dgm:prSet>
      <dgm:spPr/>
    </dgm:pt>
    <dgm:pt modelId="{B4B3EFB9-FEF4-4481-8140-20E982534B10}" type="pres">
      <dgm:prSet presAssocID="{BE1B3A12-7527-4138-B76E-C5EA35D6037B}" presName="sibTrans" presStyleLbl="sibTrans2D1" presStyleIdx="0" presStyleCnt="0"/>
      <dgm:spPr/>
    </dgm:pt>
    <dgm:pt modelId="{2E015094-43EB-4428-9CC8-756817DF2792}" type="pres">
      <dgm:prSet presAssocID="{C406F59F-26CA-46ED-A03F-12269AB8EF7F}" presName="compNode" presStyleCnt="0"/>
      <dgm:spPr/>
    </dgm:pt>
    <dgm:pt modelId="{A133B251-FD59-4D63-A97D-211FA161A1DD}" type="pres">
      <dgm:prSet presAssocID="{C406F59F-26CA-46ED-A03F-12269AB8EF7F}" presName="iconBgRect" presStyleLbl="bgShp" presStyleIdx="1" presStyleCnt="4"/>
      <dgm:spPr/>
    </dgm:pt>
    <dgm:pt modelId="{5670D43D-54F3-4B7F-BB23-48621080F68B}" type="pres">
      <dgm:prSet presAssocID="{C406F59F-26CA-46ED-A03F-12269AB8EF7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bulb"/>
        </a:ext>
      </dgm:extLst>
    </dgm:pt>
    <dgm:pt modelId="{D7B744BA-9BA7-4E02-8EA1-956426EAD049}" type="pres">
      <dgm:prSet presAssocID="{C406F59F-26CA-46ED-A03F-12269AB8EF7F}" presName="spaceRect" presStyleCnt="0"/>
      <dgm:spPr/>
    </dgm:pt>
    <dgm:pt modelId="{469BF94E-F31A-4DE6-A4E4-B62DE4465CFB}" type="pres">
      <dgm:prSet presAssocID="{C406F59F-26CA-46ED-A03F-12269AB8EF7F}" presName="textRect" presStyleLbl="revTx" presStyleIdx="1" presStyleCnt="4">
        <dgm:presLayoutVars>
          <dgm:chMax val="1"/>
          <dgm:chPref val="1"/>
        </dgm:presLayoutVars>
      </dgm:prSet>
      <dgm:spPr/>
    </dgm:pt>
    <dgm:pt modelId="{3620453C-E6B0-4D7E-A862-B029840090B9}" type="pres">
      <dgm:prSet presAssocID="{EC23298A-986F-4947-A131-AAB03432DC11}" presName="sibTrans" presStyleLbl="sibTrans2D1" presStyleIdx="0" presStyleCnt="0"/>
      <dgm:spPr/>
    </dgm:pt>
    <dgm:pt modelId="{35E32104-148F-4C85-9FD9-667A57CFA1C7}" type="pres">
      <dgm:prSet presAssocID="{A8AD2011-CEC8-4194-8CAB-18205EBCC1B1}" presName="compNode" presStyleCnt="0"/>
      <dgm:spPr/>
    </dgm:pt>
    <dgm:pt modelId="{BC7ED1DF-1738-4C40-8FD6-2922DC07D8F2}" type="pres">
      <dgm:prSet presAssocID="{A8AD2011-CEC8-4194-8CAB-18205EBCC1B1}" presName="iconBgRect" presStyleLbl="bgShp" presStyleIdx="2" presStyleCnt="4"/>
      <dgm:spPr/>
    </dgm:pt>
    <dgm:pt modelId="{F79F10A7-B0A1-46C2-BEDA-8E79630435CD}" type="pres">
      <dgm:prSet presAssocID="{A8AD2011-CEC8-4194-8CAB-18205EBCC1B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03F489A9-E6B4-4B0A-8248-9563FAF806AE}" type="pres">
      <dgm:prSet presAssocID="{A8AD2011-CEC8-4194-8CAB-18205EBCC1B1}" presName="spaceRect" presStyleCnt="0"/>
      <dgm:spPr/>
    </dgm:pt>
    <dgm:pt modelId="{623C6ACD-A9A2-4C0B-8684-DC8AF9CFF8D9}" type="pres">
      <dgm:prSet presAssocID="{A8AD2011-CEC8-4194-8CAB-18205EBCC1B1}" presName="textRect" presStyleLbl="revTx" presStyleIdx="2" presStyleCnt="4">
        <dgm:presLayoutVars>
          <dgm:chMax val="1"/>
          <dgm:chPref val="1"/>
        </dgm:presLayoutVars>
      </dgm:prSet>
      <dgm:spPr/>
    </dgm:pt>
    <dgm:pt modelId="{7A93C141-B9CE-47B2-8ACD-7CFCAA7F1C8D}" type="pres">
      <dgm:prSet presAssocID="{001C3EF9-9014-4E12-B744-703AD0E5E32B}" presName="sibTrans" presStyleLbl="sibTrans2D1" presStyleIdx="0" presStyleCnt="0"/>
      <dgm:spPr/>
    </dgm:pt>
    <dgm:pt modelId="{C7F66662-1CB6-4FCF-A298-5523B62AA7D1}" type="pres">
      <dgm:prSet presAssocID="{557281DD-57AC-4783-9F8B-EFC5EB77649E}" presName="compNode" presStyleCnt="0"/>
      <dgm:spPr/>
    </dgm:pt>
    <dgm:pt modelId="{5419D6ED-DDD8-465D-AF88-4C7164C38064}" type="pres">
      <dgm:prSet presAssocID="{557281DD-57AC-4783-9F8B-EFC5EB77649E}" presName="iconBgRect" presStyleLbl="bgShp" presStyleIdx="3" presStyleCnt="4"/>
      <dgm:spPr/>
    </dgm:pt>
    <dgm:pt modelId="{D035B616-3B79-4475-A756-767FDCAADFC3}" type="pres">
      <dgm:prSet presAssocID="{557281DD-57AC-4783-9F8B-EFC5EB77649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88DB99E5-7A5A-40F5-B7D6-500B32A4A136}" type="pres">
      <dgm:prSet presAssocID="{557281DD-57AC-4783-9F8B-EFC5EB77649E}" presName="spaceRect" presStyleCnt="0"/>
      <dgm:spPr/>
    </dgm:pt>
    <dgm:pt modelId="{65B81EBF-7909-48A2-AD2C-67ACE2967125}" type="pres">
      <dgm:prSet presAssocID="{557281DD-57AC-4783-9F8B-EFC5EB77649E}" presName="textRect" presStyleLbl="revTx" presStyleIdx="3" presStyleCnt="4">
        <dgm:presLayoutVars>
          <dgm:chMax val="1"/>
          <dgm:chPref val="1"/>
        </dgm:presLayoutVars>
      </dgm:prSet>
      <dgm:spPr/>
    </dgm:pt>
  </dgm:ptLst>
  <dgm:cxnLst>
    <dgm:cxn modelId="{917E9801-209C-4FFD-9C8F-54499193BD94}" type="presOf" srcId="{40DCA979-66BA-4ECE-BB22-DDAE02F23641}" destId="{C2BB58BF-FBA1-474D-B3DC-E1A65E7ACBCB}" srcOrd="0" destOrd="0" presId="urn:microsoft.com/office/officeart/2018/2/layout/IconCircleList"/>
    <dgm:cxn modelId="{0F22D617-7350-4BA5-9F13-F1B79CD7BBD5}" type="presOf" srcId="{EC23298A-986F-4947-A131-AAB03432DC11}" destId="{3620453C-E6B0-4D7E-A862-B029840090B9}" srcOrd="0" destOrd="0" presId="urn:microsoft.com/office/officeart/2018/2/layout/IconCircleList"/>
    <dgm:cxn modelId="{AA534E61-69E3-4417-910E-E7C7A06FD88F}" type="presOf" srcId="{001C3EF9-9014-4E12-B744-703AD0E5E32B}" destId="{7A93C141-B9CE-47B2-8ACD-7CFCAA7F1C8D}" srcOrd="0" destOrd="0" presId="urn:microsoft.com/office/officeart/2018/2/layout/IconCircleList"/>
    <dgm:cxn modelId="{59DB9669-D715-44AF-AF38-4AAD1E152AE0}" type="presOf" srcId="{557281DD-57AC-4783-9F8B-EFC5EB77649E}" destId="{65B81EBF-7909-48A2-AD2C-67ACE2967125}" srcOrd="0" destOrd="0" presId="urn:microsoft.com/office/officeart/2018/2/layout/IconCircleList"/>
    <dgm:cxn modelId="{9C65B94A-E8E7-4704-B687-B4F786A732A8}" srcId="{40DCA979-66BA-4ECE-BB22-DDAE02F23641}" destId="{08DA7AA7-1A9F-41E9-BF38-2EB10A044082}" srcOrd="0" destOrd="0" parTransId="{5F801FA4-734C-485D-8DEF-AB6A2FA7B35F}" sibTransId="{BE1B3A12-7527-4138-B76E-C5EA35D6037B}"/>
    <dgm:cxn modelId="{CA27194E-A977-49A4-8A62-2A2B19D01126}" type="presOf" srcId="{08DA7AA7-1A9F-41E9-BF38-2EB10A044082}" destId="{A4D74A0E-1571-4819-AB66-64B08B98F8F4}" srcOrd="0" destOrd="0" presId="urn:microsoft.com/office/officeart/2018/2/layout/IconCircleList"/>
    <dgm:cxn modelId="{8E851B59-928E-4232-848E-EA301A08C9C3}" type="presOf" srcId="{A8AD2011-CEC8-4194-8CAB-18205EBCC1B1}" destId="{623C6ACD-A9A2-4C0B-8684-DC8AF9CFF8D9}" srcOrd="0" destOrd="0" presId="urn:microsoft.com/office/officeart/2018/2/layout/IconCircleList"/>
    <dgm:cxn modelId="{C1AAF995-079E-4BAF-AB3B-A8A434F4948A}" type="presOf" srcId="{C406F59F-26CA-46ED-A03F-12269AB8EF7F}" destId="{469BF94E-F31A-4DE6-A4E4-B62DE4465CFB}" srcOrd="0" destOrd="0" presId="urn:microsoft.com/office/officeart/2018/2/layout/IconCircleList"/>
    <dgm:cxn modelId="{CFE2C1CA-DFDA-4657-8952-B031FF03AFE7}" srcId="{40DCA979-66BA-4ECE-BB22-DDAE02F23641}" destId="{A8AD2011-CEC8-4194-8CAB-18205EBCC1B1}" srcOrd="2" destOrd="0" parTransId="{5AACC1A3-0D9E-4EB2-A73E-9F08FFD30092}" sibTransId="{001C3EF9-9014-4E12-B744-703AD0E5E32B}"/>
    <dgm:cxn modelId="{63A780D1-73D9-41BC-BFFC-FD56F71878BF}" srcId="{40DCA979-66BA-4ECE-BB22-DDAE02F23641}" destId="{557281DD-57AC-4783-9F8B-EFC5EB77649E}" srcOrd="3" destOrd="0" parTransId="{5B6AC48E-1CCF-4649-A5BD-D6D99DB093F4}" sibTransId="{BF4BE0C7-5801-469C-8D38-D0B563F57020}"/>
    <dgm:cxn modelId="{464034E2-FD2B-4BE2-BBA7-10CC0225F754}" srcId="{40DCA979-66BA-4ECE-BB22-DDAE02F23641}" destId="{C406F59F-26CA-46ED-A03F-12269AB8EF7F}" srcOrd="1" destOrd="0" parTransId="{5C9D44D1-D580-46DF-B136-A17840B0371C}" sibTransId="{EC23298A-986F-4947-A131-AAB03432DC11}"/>
    <dgm:cxn modelId="{6FFA21F6-7372-4854-A808-967E6A629CC1}" type="presOf" srcId="{BE1B3A12-7527-4138-B76E-C5EA35D6037B}" destId="{B4B3EFB9-FEF4-4481-8140-20E982534B10}" srcOrd="0" destOrd="0" presId="urn:microsoft.com/office/officeart/2018/2/layout/IconCircleList"/>
    <dgm:cxn modelId="{29140249-FC8B-4E16-B7DC-CE04666F9815}" type="presParOf" srcId="{C2BB58BF-FBA1-474D-B3DC-E1A65E7ACBCB}" destId="{5D6EEC7E-1C16-4733-A495-1DB52F0211D8}" srcOrd="0" destOrd="0" presId="urn:microsoft.com/office/officeart/2018/2/layout/IconCircleList"/>
    <dgm:cxn modelId="{B96F8741-A914-4A18-B0B2-3B76FAA09488}" type="presParOf" srcId="{5D6EEC7E-1C16-4733-A495-1DB52F0211D8}" destId="{3439D820-BD22-4B46-8160-2B6DE1858338}" srcOrd="0" destOrd="0" presId="urn:microsoft.com/office/officeart/2018/2/layout/IconCircleList"/>
    <dgm:cxn modelId="{845C3533-2E72-4274-BBD4-F12EAA340E31}" type="presParOf" srcId="{3439D820-BD22-4B46-8160-2B6DE1858338}" destId="{B5488ECC-5CB8-4DC0-A7BA-D6569359B165}" srcOrd="0" destOrd="0" presId="urn:microsoft.com/office/officeart/2018/2/layout/IconCircleList"/>
    <dgm:cxn modelId="{EDF988B0-9137-47EA-A573-C261256ACB4D}" type="presParOf" srcId="{3439D820-BD22-4B46-8160-2B6DE1858338}" destId="{96948173-CA80-4A89-B112-E2ECC6DEDD99}" srcOrd="1" destOrd="0" presId="urn:microsoft.com/office/officeart/2018/2/layout/IconCircleList"/>
    <dgm:cxn modelId="{570EA143-21DC-4A52-AB27-31EF92A8B4A8}" type="presParOf" srcId="{3439D820-BD22-4B46-8160-2B6DE1858338}" destId="{350C49EB-ED5B-4AD8-BCA4-9EE35B82BD2D}" srcOrd="2" destOrd="0" presId="urn:microsoft.com/office/officeart/2018/2/layout/IconCircleList"/>
    <dgm:cxn modelId="{ABC70C13-038B-46DD-B2F8-78B1A799F7E0}" type="presParOf" srcId="{3439D820-BD22-4B46-8160-2B6DE1858338}" destId="{A4D74A0E-1571-4819-AB66-64B08B98F8F4}" srcOrd="3" destOrd="0" presId="urn:microsoft.com/office/officeart/2018/2/layout/IconCircleList"/>
    <dgm:cxn modelId="{4516611E-63AE-4A67-8C42-008FD5A692A6}" type="presParOf" srcId="{5D6EEC7E-1C16-4733-A495-1DB52F0211D8}" destId="{B4B3EFB9-FEF4-4481-8140-20E982534B10}" srcOrd="1" destOrd="0" presId="urn:microsoft.com/office/officeart/2018/2/layout/IconCircleList"/>
    <dgm:cxn modelId="{471E8D14-3C67-4369-BC84-CDBF803E3CDA}" type="presParOf" srcId="{5D6EEC7E-1C16-4733-A495-1DB52F0211D8}" destId="{2E015094-43EB-4428-9CC8-756817DF2792}" srcOrd="2" destOrd="0" presId="urn:microsoft.com/office/officeart/2018/2/layout/IconCircleList"/>
    <dgm:cxn modelId="{0E583FA8-9449-44C8-AF9B-F5B4A940D1F0}" type="presParOf" srcId="{2E015094-43EB-4428-9CC8-756817DF2792}" destId="{A133B251-FD59-4D63-A97D-211FA161A1DD}" srcOrd="0" destOrd="0" presId="urn:microsoft.com/office/officeart/2018/2/layout/IconCircleList"/>
    <dgm:cxn modelId="{A9D02845-D53E-47E3-885F-5A2969BDD6CE}" type="presParOf" srcId="{2E015094-43EB-4428-9CC8-756817DF2792}" destId="{5670D43D-54F3-4B7F-BB23-48621080F68B}" srcOrd="1" destOrd="0" presId="urn:microsoft.com/office/officeart/2018/2/layout/IconCircleList"/>
    <dgm:cxn modelId="{74B270E3-5961-4CD3-BF27-28583B54267A}" type="presParOf" srcId="{2E015094-43EB-4428-9CC8-756817DF2792}" destId="{D7B744BA-9BA7-4E02-8EA1-956426EAD049}" srcOrd="2" destOrd="0" presId="urn:microsoft.com/office/officeart/2018/2/layout/IconCircleList"/>
    <dgm:cxn modelId="{512B978D-9A16-4026-9B3B-6521F38DB97B}" type="presParOf" srcId="{2E015094-43EB-4428-9CC8-756817DF2792}" destId="{469BF94E-F31A-4DE6-A4E4-B62DE4465CFB}" srcOrd="3" destOrd="0" presId="urn:microsoft.com/office/officeart/2018/2/layout/IconCircleList"/>
    <dgm:cxn modelId="{049C16F5-3255-4993-B3D5-CB86BE82CD20}" type="presParOf" srcId="{5D6EEC7E-1C16-4733-A495-1DB52F0211D8}" destId="{3620453C-E6B0-4D7E-A862-B029840090B9}" srcOrd="3" destOrd="0" presId="urn:microsoft.com/office/officeart/2018/2/layout/IconCircleList"/>
    <dgm:cxn modelId="{3F18FDA9-2543-4680-83D8-C872CC190679}" type="presParOf" srcId="{5D6EEC7E-1C16-4733-A495-1DB52F0211D8}" destId="{35E32104-148F-4C85-9FD9-667A57CFA1C7}" srcOrd="4" destOrd="0" presId="urn:microsoft.com/office/officeart/2018/2/layout/IconCircleList"/>
    <dgm:cxn modelId="{DFE11771-C04A-406A-A468-6AC12670A215}" type="presParOf" srcId="{35E32104-148F-4C85-9FD9-667A57CFA1C7}" destId="{BC7ED1DF-1738-4C40-8FD6-2922DC07D8F2}" srcOrd="0" destOrd="0" presId="urn:microsoft.com/office/officeart/2018/2/layout/IconCircleList"/>
    <dgm:cxn modelId="{0A67E62E-2AB3-4F83-BBD5-0DC814720990}" type="presParOf" srcId="{35E32104-148F-4C85-9FD9-667A57CFA1C7}" destId="{F79F10A7-B0A1-46C2-BEDA-8E79630435CD}" srcOrd="1" destOrd="0" presId="urn:microsoft.com/office/officeart/2018/2/layout/IconCircleList"/>
    <dgm:cxn modelId="{1DE6E1EF-12FA-4355-B78A-543EBE1A0499}" type="presParOf" srcId="{35E32104-148F-4C85-9FD9-667A57CFA1C7}" destId="{03F489A9-E6B4-4B0A-8248-9563FAF806AE}" srcOrd="2" destOrd="0" presId="urn:microsoft.com/office/officeart/2018/2/layout/IconCircleList"/>
    <dgm:cxn modelId="{C34BF814-081B-423D-92F4-A3B9848D266C}" type="presParOf" srcId="{35E32104-148F-4C85-9FD9-667A57CFA1C7}" destId="{623C6ACD-A9A2-4C0B-8684-DC8AF9CFF8D9}" srcOrd="3" destOrd="0" presId="urn:microsoft.com/office/officeart/2018/2/layout/IconCircleList"/>
    <dgm:cxn modelId="{9D5AD260-3336-4619-9671-2DBDB2CEE164}" type="presParOf" srcId="{5D6EEC7E-1C16-4733-A495-1DB52F0211D8}" destId="{7A93C141-B9CE-47B2-8ACD-7CFCAA7F1C8D}" srcOrd="5" destOrd="0" presId="urn:microsoft.com/office/officeart/2018/2/layout/IconCircleList"/>
    <dgm:cxn modelId="{DE614F1A-A45C-4E44-8725-5EA77302A611}" type="presParOf" srcId="{5D6EEC7E-1C16-4733-A495-1DB52F0211D8}" destId="{C7F66662-1CB6-4FCF-A298-5523B62AA7D1}" srcOrd="6" destOrd="0" presId="urn:microsoft.com/office/officeart/2018/2/layout/IconCircleList"/>
    <dgm:cxn modelId="{2CA590A5-3599-419C-B2FE-E4CB13A1C8E0}" type="presParOf" srcId="{C7F66662-1CB6-4FCF-A298-5523B62AA7D1}" destId="{5419D6ED-DDD8-465D-AF88-4C7164C38064}" srcOrd="0" destOrd="0" presId="urn:microsoft.com/office/officeart/2018/2/layout/IconCircleList"/>
    <dgm:cxn modelId="{CA0F9CA0-C4F7-4E57-8B5A-42DD56D9935B}" type="presParOf" srcId="{C7F66662-1CB6-4FCF-A298-5523B62AA7D1}" destId="{D035B616-3B79-4475-A756-767FDCAADFC3}" srcOrd="1" destOrd="0" presId="urn:microsoft.com/office/officeart/2018/2/layout/IconCircleList"/>
    <dgm:cxn modelId="{46F922AD-98FD-42CA-AD35-CFB38CBA6310}" type="presParOf" srcId="{C7F66662-1CB6-4FCF-A298-5523B62AA7D1}" destId="{88DB99E5-7A5A-40F5-B7D6-500B32A4A136}" srcOrd="2" destOrd="0" presId="urn:microsoft.com/office/officeart/2018/2/layout/IconCircleList"/>
    <dgm:cxn modelId="{09ED1061-6601-4861-9EC6-CBCEA9A9F5D8}" type="presParOf" srcId="{C7F66662-1CB6-4FCF-A298-5523B62AA7D1}" destId="{65B81EBF-7909-48A2-AD2C-67ACE296712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DB246AF-CC0E-49E7-93F4-BABC6805ECD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D01C1352-ACEA-4A7F-9EE5-223E1386B3C4}">
      <dgm:prSet/>
      <dgm:spPr/>
      <dgm:t>
        <a:bodyPr/>
        <a:lstStyle/>
        <a:p>
          <a:pPr>
            <a:defRPr cap="all"/>
          </a:pPr>
          <a:r>
            <a:rPr lang="en-US"/>
            <a:t>Split data into list</a:t>
          </a:r>
        </a:p>
      </dgm:t>
    </dgm:pt>
    <dgm:pt modelId="{EB0AED89-B502-4A51-BC62-99E59019E4B8}" type="parTrans" cxnId="{D491EF10-362D-4D03-A77C-ABDF46870E5E}">
      <dgm:prSet/>
      <dgm:spPr/>
      <dgm:t>
        <a:bodyPr/>
        <a:lstStyle/>
        <a:p>
          <a:endParaRPr lang="en-US"/>
        </a:p>
      </dgm:t>
    </dgm:pt>
    <dgm:pt modelId="{30EC8389-1995-4DA7-98BE-80D68BCEECAB}" type="sibTrans" cxnId="{D491EF10-362D-4D03-A77C-ABDF46870E5E}">
      <dgm:prSet/>
      <dgm:spPr/>
      <dgm:t>
        <a:bodyPr/>
        <a:lstStyle/>
        <a:p>
          <a:endParaRPr lang="en-US"/>
        </a:p>
      </dgm:t>
    </dgm:pt>
    <dgm:pt modelId="{D596C37B-C07E-4A6E-848F-CF31CB3FE72E}">
      <dgm:prSet/>
      <dgm:spPr/>
      <dgm:t>
        <a:bodyPr/>
        <a:lstStyle/>
        <a:p>
          <a:pPr>
            <a:defRPr cap="all"/>
          </a:pPr>
          <a:r>
            <a:rPr lang="en-US"/>
            <a:t>Calculated word occurrences</a:t>
          </a:r>
        </a:p>
      </dgm:t>
    </dgm:pt>
    <dgm:pt modelId="{E7ACDBCF-16C7-41A4-891F-7A7F232C6149}" type="parTrans" cxnId="{6BAC356F-5549-44CE-99A5-1B5F44F08FD8}">
      <dgm:prSet/>
      <dgm:spPr/>
      <dgm:t>
        <a:bodyPr/>
        <a:lstStyle/>
        <a:p>
          <a:endParaRPr lang="en-US"/>
        </a:p>
      </dgm:t>
    </dgm:pt>
    <dgm:pt modelId="{47413098-DFDB-4C96-B0AB-84D5E2E60A6E}" type="sibTrans" cxnId="{6BAC356F-5549-44CE-99A5-1B5F44F08FD8}">
      <dgm:prSet/>
      <dgm:spPr/>
      <dgm:t>
        <a:bodyPr/>
        <a:lstStyle/>
        <a:p>
          <a:endParaRPr lang="en-US"/>
        </a:p>
      </dgm:t>
    </dgm:pt>
    <dgm:pt modelId="{16794CC9-80B7-4EFC-B147-1CB76CC501AC}">
      <dgm:prSet/>
      <dgm:spPr/>
      <dgm:t>
        <a:bodyPr/>
        <a:lstStyle/>
        <a:p>
          <a:pPr>
            <a:defRPr cap="all"/>
          </a:pPr>
          <a:r>
            <a:rPr lang="en-US"/>
            <a:t>Manipulate data</a:t>
          </a:r>
        </a:p>
      </dgm:t>
    </dgm:pt>
    <dgm:pt modelId="{549C848A-E326-4A59-A819-A70ACCEDA318}" type="parTrans" cxnId="{7D0CA3C0-B433-48E9-94AE-908BD08DE996}">
      <dgm:prSet/>
      <dgm:spPr/>
      <dgm:t>
        <a:bodyPr/>
        <a:lstStyle/>
        <a:p>
          <a:endParaRPr lang="en-US"/>
        </a:p>
      </dgm:t>
    </dgm:pt>
    <dgm:pt modelId="{FFE01CF7-FC15-4213-B105-3DA1772B1B27}" type="sibTrans" cxnId="{7D0CA3C0-B433-48E9-94AE-908BD08DE996}">
      <dgm:prSet/>
      <dgm:spPr/>
      <dgm:t>
        <a:bodyPr/>
        <a:lstStyle/>
        <a:p>
          <a:endParaRPr lang="en-US"/>
        </a:p>
      </dgm:t>
    </dgm:pt>
    <dgm:pt modelId="{214E7CA3-943B-419C-876D-4A5CC073A59A}">
      <dgm:prSet/>
      <dgm:spPr/>
      <dgm:t>
        <a:bodyPr/>
        <a:lstStyle/>
        <a:p>
          <a:pPr>
            <a:defRPr cap="all"/>
          </a:pPr>
          <a:r>
            <a:rPr lang="en-US"/>
            <a:t>Findings</a:t>
          </a:r>
        </a:p>
      </dgm:t>
    </dgm:pt>
    <dgm:pt modelId="{328113C8-3E48-4023-8389-FC947B224AB5}" type="parTrans" cxnId="{E8D29768-6F36-43A8-83F2-07ADD839E1AD}">
      <dgm:prSet/>
      <dgm:spPr/>
      <dgm:t>
        <a:bodyPr/>
        <a:lstStyle/>
        <a:p>
          <a:endParaRPr lang="en-US"/>
        </a:p>
      </dgm:t>
    </dgm:pt>
    <dgm:pt modelId="{34FE9071-62A6-4ED1-B12A-ACC935EFA71E}" type="sibTrans" cxnId="{E8D29768-6F36-43A8-83F2-07ADD839E1AD}">
      <dgm:prSet/>
      <dgm:spPr/>
      <dgm:t>
        <a:bodyPr/>
        <a:lstStyle/>
        <a:p>
          <a:endParaRPr lang="en-US"/>
        </a:p>
      </dgm:t>
    </dgm:pt>
    <dgm:pt modelId="{830675F6-248E-4C7D-9066-EFAED14C2C5D}" type="pres">
      <dgm:prSet presAssocID="{BDB246AF-CC0E-49E7-93F4-BABC6805ECDF}" presName="root" presStyleCnt="0">
        <dgm:presLayoutVars>
          <dgm:dir/>
          <dgm:resizeHandles val="exact"/>
        </dgm:presLayoutVars>
      </dgm:prSet>
      <dgm:spPr/>
    </dgm:pt>
    <dgm:pt modelId="{C548938A-69B6-488C-84EE-541929EB757D}" type="pres">
      <dgm:prSet presAssocID="{D01C1352-ACEA-4A7F-9EE5-223E1386B3C4}" presName="compNode" presStyleCnt="0"/>
      <dgm:spPr/>
    </dgm:pt>
    <dgm:pt modelId="{CE11BEB9-637D-403B-BDA8-BE7988BFE4FD}" type="pres">
      <dgm:prSet presAssocID="{D01C1352-ACEA-4A7F-9EE5-223E1386B3C4}" presName="iconBgRect" presStyleLbl="bgShp" presStyleIdx="0" presStyleCnt="4"/>
      <dgm:spPr/>
    </dgm:pt>
    <dgm:pt modelId="{4D808E1D-0F95-42E2-841D-F109442CE3F5}" type="pres">
      <dgm:prSet presAssocID="{D01C1352-ACEA-4A7F-9EE5-223E1386B3C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4B967EED-E10F-4D9C-97A2-E29ACF46B429}" type="pres">
      <dgm:prSet presAssocID="{D01C1352-ACEA-4A7F-9EE5-223E1386B3C4}" presName="spaceRect" presStyleCnt="0"/>
      <dgm:spPr/>
    </dgm:pt>
    <dgm:pt modelId="{B369F16F-79FB-4A12-B9B3-0130CCDDE748}" type="pres">
      <dgm:prSet presAssocID="{D01C1352-ACEA-4A7F-9EE5-223E1386B3C4}" presName="textRect" presStyleLbl="revTx" presStyleIdx="0" presStyleCnt="4">
        <dgm:presLayoutVars>
          <dgm:chMax val="1"/>
          <dgm:chPref val="1"/>
        </dgm:presLayoutVars>
      </dgm:prSet>
      <dgm:spPr/>
    </dgm:pt>
    <dgm:pt modelId="{D08B74FF-7DBD-41E6-868B-3E2C750DFC2F}" type="pres">
      <dgm:prSet presAssocID="{30EC8389-1995-4DA7-98BE-80D68BCEECAB}" presName="sibTrans" presStyleCnt="0"/>
      <dgm:spPr/>
    </dgm:pt>
    <dgm:pt modelId="{9720C7A5-5D76-4043-9DD1-61F37601F221}" type="pres">
      <dgm:prSet presAssocID="{D596C37B-C07E-4A6E-848F-CF31CB3FE72E}" presName="compNode" presStyleCnt="0"/>
      <dgm:spPr/>
    </dgm:pt>
    <dgm:pt modelId="{1C9C3F01-2D87-4AE3-B175-71F66D7C8FC6}" type="pres">
      <dgm:prSet presAssocID="{D596C37B-C07E-4A6E-848F-CF31CB3FE72E}" presName="iconBgRect" presStyleLbl="bgShp" presStyleIdx="1" presStyleCnt="4"/>
      <dgm:spPr/>
    </dgm:pt>
    <dgm:pt modelId="{214DACE0-6777-4C47-8454-8271F9818432}" type="pres">
      <dgm:prSet presAssocID="{D596C37B-C07E-4A6E-848F-CF31CB3FE72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lculator"/>
        </a:ext>
      </dgm:extLst>
    </dgm:pt>
    <dgm:pt modelId="{3B1E1AF2-16C3-4A4C-9207-DB13C1CC82FF}" type="pres">
      <dgm:prSet presAssocID="{D596C37B-C07E-4A6E-848F-CF31CB3FE72E}" presName="spaceRect" presStyleCnt="0"/>
      <dgm:spPr/>
    </dgm:pt>
    <dgm:pt modelId="{DDD939C8-6B89-4BA2-A6F3-0C27738A52D8}" type="pres">
      <dgm:prSet presAssocID="{D596C37B-C07E-4A6E-848F-CF31CB3FE72E}" presName="textRect" presStyleLbl="revTx" presStyleIdx="1" presStyleCnt="4">
        <dgm:presLayoutVars>
          <dgm:chMax val="1"/>
          <dgm:chPref val="1"/>
        </dgm:presLayoutVars>
      </dgm:prSet>
      <dgm:spPr/>
    </dgm:pt>
    <dgm:pt modelId="{ECAC4526-6D53-4BF3-8A07-223A65B72301}" type="pres">
      <dgm:prSet presAssocID="{47413098-DFDB-4C96-B0AB-84D5E2E60A6E}" presName="sibTrans" presStyleCnt="0"/>
      <dgm:spPr/>
    </dgm:pt>
    <dgm:pt modelId="{1657FEA7-952D-4DE0-A7B9-4CE4B4C7016E}" type="pres">
      <dgm:prSet presAssocID="{16794CC9-80B7-4EFC-B147-1CB76CC501AC}" presName="compNode" presStyleCnt="0"/>
      <dgm:spPr/>
    </dgm:pt>
    <dgm:pt modelId="{6F8945CF-E32F-4712-B5D9-BD8E23DF225D}" type="pres">
      <dgm:prSet presAssocID="{16794CC9-80B7-4EFC-B147-1CB76CC501AC}" presName="iconBgRect" presStyleLbl="bgShp" presStyleIdx="2" presStyleCnt="4"/>
      <dgm:spPr/>
    </dgm:pt>
    <dgm:pt modelId="{08922F0B-0D8D-4C5F-8D8A-B2266CF53422}" type="pres">
      <dgm:prSet presAssocID="{16794CC9-80B7-4EFC-B147-1CB76CC501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26E7A1AD-E589-4F22-9838-D82669C3DA8A}" type="pres">
      <dgm:prSet presAssocID="{16794CC9-80B7-4EFC-B147-1CB76CC501AC}" presName="spaceRect" presStyleCnt="0"/>
      <dgm:spPr/>
    </dgm:pt>
    <dgm:pt modelId="{86B01A57-4EE4-4880-90BB-5BB9213D4DB1}" type="pres">
      <dgm:prSet presAssocID="{16794CC9-80B7-4EFC-B147-1CB76CC501AC}" presName="textRect" presStyleLbl="revTx" presStyleIdx="2" presStyleCnt="4">
        <dgm:presLayoutVars>
          <dgm:chMax val="1"/>
          <dgm:chPref val="1"/>
        </dgm:presLayoutVars>
      </dgm:prSet>
      <dgm:spPr/>
    </dgm:pt>
    <dgm:pt modelId="{820842AE-8283-49EB-ABF2-82A485679DAD}" type="pres">
      <dgm:prSet presAssocID="{FFE01CF7-FC15-4213-B105-3DA1772B1B27}" presName="sibTrans" presStyleCnt="0"/>
      <dgm:spPr/>
    </dgm:pt>
    <dgm:pt modelId="{0DF6F0B9-BF78-4CDA-A205-6F65CD587F4E}" type="pres">
      <dgm:prSet presAssocID="{214E7CA3-943B-419C-876D-4A5CC073A59A}" presName="compNode" presStyleCnt="0"/>
      <dgm:spPr/>
    </dgm:pt>
    <dgm:pt modelId="{F0C8DD09-46B9-4295-A82C-73626F531A49}" type="pres">
      <dgm:prSet presAssocID="{214E7CA3-943B-419C-876D-4A5CC073A59A}" presName="iconBgRect" presStyleLbl="bgShp" presStyleIdx="3" presStyleCnt="4"/>
      <dgm:spPr/>
    </dgm:pt>
    <dgm:pt modelId="{7E1F0F05-41A1-4E5B-BA4A-DCFF4894DF23}" type="pres">
      <dgm:prSet presAssocID="{214E7CA3-943B-419C-876D-4A5CC073A59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4F687E81-267B-44C4-BA2F-28CE3C3121DF}" type="pres">
      <dgm:prSet presAssocID="{214E7CA3-943B-419C-876D-4A5CC073A59A}" presName="spaceRect" presStyleCnt="0"/>
      <dgm:spPr/>
    </dgm:pt>
    <dgm:pt modelId="{333ABB01-C0C8-4B3C-981D-C49BA6AF7B44}" type="pres">
      <dgm:prSet presAssocID="{214E7CA3-943B-419C-876D-4A5CC073A59A}" presName="textRect" presStyleLbl="revTx" presStyleIdx="3" presStyleCnt="4">
        <dgm:presLayoutVars>
          <dgm:chMax val="1"/>
          <dgm:chPref val="1"/>
        </dgm:presLayoutVars>
      </dgm:prSet>
      <dgm:spPr/>
    </dgm:pt>
  </dgm:ptLst>
  <dgm:cxnLst>
    <dgm:cxn modelId="{1928B206-F4BD-4FD6-A94A-E33A30BA4A37}" type="presOf" srcId="{D596C37B-C07E-4A6E-848F-CF31CB3FE72E}" destId="{DDD939C8-6B89-4BA2-A6F3-0C27738A52D8}" srcOrd="0" destOrd="0" presId="urn:microsoft.com/office/officeart/2018/5/layout/IconCircleLabelList"/>
    <dgm:cxn modelId="{D491EF10-362D-4D03-A77C-ABDF46870E5E}" srcId="{BDB246AF-CC0E-49E7-93F4-BABC6805ECDF}" destId="{D01C1352-ACEA-4A7F-9EE5-223E1386B3C4}" srcOrd="0" destOrd="0" parTransId="{EB0AED89-B502-4A51-BC62-99E59019E4B8}" sibTransId="{30EC8389-1995-4DA7-98BE-80D68BCEECAB}"/>
    <dgm:cxn modelId="{0D280540-296C-42E2-AFF5-0D744E362363}" type="presOf" srcId="{16794CC9-80B7-4EFC-B147-1CB76CC501AC}" destId="{86B01A57-4EE4-4880-90BB-5BB9213D4DB1}" srcOrd="0" destOrd="0" presId="urn:microsoft.com/office/officeart/2018/5/layout/IconCircleLabelList"/>
    <dgm:cxn modelId="{E8D29768-6F36-43A8-83F2-07ADD839E1AD}" srcId="{BDB246AF-CC0E-49E7-93F4-BABC6805ECDF}" destId="{214E7CA3-943B-419C-876D-4A5CC073A59A}" srcOrd="3" destOrd="0" parTransId="{328113C8-3E48-4023-8389-FC947B224AB5}" sibTransId="{34FE9071-62A6-4ED1-B12A-ACC935EFA71E}"/>
    <dgm:cxn modelId="{6BAC356F-5549-44CE-99A5-1B5F44F08FD8}" srcId="{BDB246AF-CC0E-49E7-93F4-BABC6805ECDF}" destId="{D596C37B-C07E-4A6E-848F-CF31CB3FE72E}" srcOrd="1" destOrd="0" parTransId="{E7ACDBCF-16C7-41A4-891F-7A7F232C6149}" sibTransId="{47413098-DFDB-4C96-B0AB-84D5E2E60A6E}"/>
    <dgm:cxn modelId="{CB9E8691-0D8B-4E11-B394-576F7E3E0E3F}" type="presOf" srcId="{214E7CA3-943B-419C-876D-4A5CC073A59A}" destId="{333ABB01-C0C8-4B3C-981D-C49BA6AF7B44}" srcOrd="0" destOrd="0" presId="urn:microsoft.com/office/officeart/2018/5/layout/IconCircleLabelList"/>
    <dgm:cxn modelId="{7D0CA3C0-B433-48E9-94AE-908BD08DE996}" srcId="{BDB246AF-CC0E-49E7-93F4-BABC6805ECDF}" destId="{16794CC9-80B7-4EFC-B147-1CB76CC501AC}" srcOrd="2" destOrd="0" parTransId="{549C848A-E326-4A59-A819-A70ACCEDA318}" sibTransId="{FFE01CF7-FC15-4213-B105-3DA1772B1B27}"/>
    <dgm:cxn modelId="{D44B63E4-A161-48C6-82BB-2651CC6664A9}" type="presOf" srcId="{D01C1352-ACEA-4A7F-9EE5-223E1386B3C4}" destId="{B369F16F-79FB-4A12-B9B3-0130CCDDE748}" srcOrd="0" destOrd="0" presId="urn:microsoft.com/office/officeart/2018/5/layout/IconCircleLabelList"/>
    <dgm:cxn modelId="{8C4606EA-97E6-4DA6-A481-2DCE31A7EA0A}" type="presOf" srcId="{BDB246AF-CC0E-49E7-93F4-BABC6805ECDF}" destId="{830675F6-248E-4C7D-9066-EFAED14C2C5D}" srcOrd="0" destOrd="0" presId="urn:microsoft.com/office/officeart/2018/5/layout/IconCircleLabelList"/>
    <dgm:cxn modelId="{E2B93DD9-B170-4AD5-B4C3-464BDE8996E8}" type="presParOf" srcId="{830675F6-248E-4C7D-9066-EFAED14C2C5D}" destId="{C548938A-69B6-488C-84EE-541929EB757D}" srcOrd="0" destOrd="0" presId="urn:microsoft.com/office/officeart/2018/5/layout/IconCircleLabelList"/>
    <dgm:cxn modelId="{0E8BFEF4-C481-42DF-88F0-4F71C9FEC3CF}" type="presParOf" srcId="{C548938A-69B6-488C-84EE-541929EB757D}" destId="{CE11BEB9-637D-403B-BDA8-BE7988BFE4FD}" srcOrd="0" destOrd="0" presId="urn:microsoft.com/office/officeart/2018/5/layout/IconCircleLabelList"/>
    <dgm:cxn modelId="{8FB015B0-C4A8-4427-B08D-A0F01879912B}" type="presParOf" srcId="{C548938A-69B6-488C-84EE-541929EB757D}" destId="{4D808E1D-0F95-42E2-841D-F109442CE3F5}" srcOrd="1" destOrd="0" presId="urn:microsoft.com/office/officeart/2018/5/layout/IconCircleLabelList"/>
    <dgm:cxn modelId="{BBE0DEA7-F43C-46D4-900E-D474344DF231}" type="presParOf" srcId="{C548938A-69B6-488C-84EE-541929EB757D}" destId="{4B967EED-E10F-4D9C-97A2-E29ACF46B429}" srcOrd="2" destOrd="0" presId="urn:microsoft.com/office/officeart/2018/5/layout/IconCircleLabelList"/>
    <dgm:cxn modelId="{4A5C2368-9BC7-4CF8-B36C-E594CC7FAFAF}" type="presParOf" srcId="{C548938A-69B6-488C-84EE-541929EB757D}" destId="{B369F16F-79FB-4A12-B9B3-0130CCDDE748}" srcOrd="3" destOrd="0" presId="urn:microsoft.com/office/officeart/2018/5/layout/IconCircleLabelList"/>
    <dgm:cxn modelId="{810D873C-BA4E-494A-A620-8B83208508B9}" type="presParOf" srcId="{830675F6-248E-4C7D-9066-EFAED14C2C5D}" destId="{D08B74FF-7DBD-41E6-868B-3E2C750DFC2F}" srcOrd="1" destOrd="0" presId="urn:microsoft.com/office/officeart/2018/5/layout/IconCircleLabelList"/>
    <dgm:cxn modelId="{0A850F0B-8D8A-45A7-95EA-B4BA14A937FD}" type="presParOf" srcId="{830675F6-248E-4C7D-9066-EFAED14C2C5D}" destId="{9720C7A5-5D76-4043-9DD1-61F37601F221}" srcOrd="2" destOrd="0" presId="urn:microsoft.com/office/officeart/2018/5/layout/IconCircleLabelList"/>
    <dgm:cxn modelId="{8ABB368D-8E14-4CF4-9352-0CF959A8E078}" type="presParOf" srcId="{9720C7A5-5D76-4043-9DD1-61F37601F221}" destId="{1C9C3F01-2D87-4AE3-B175-71F66D7C8FC6}" srcOrd="0" destOrd="0" presId="urn:microsoft.com/office/officeart/2018/5/layout/IconCircleLabelList"/>
    <dgm:cxn modelId="{0820EFC0-597E-45F1-B0E7-DA7B2CB5978B}" type="presParOf" srcId="{9720C7A5-5D76-4043-9DD1-61F37601F221}" destId="{214DACE0-6777-4C47-8454-8271F9818432}" srcOrd="1" destOrd="0" presId="urn:microsoft.com/office/officeart/2018/5/layout/IconCircleLabelList"/>
    <dgm:cxn modelId="{4B5017C5-0082-40AD-8F95-1FECBF3C120F}" type="presParOf" srcId="{9720C7A5-5D76-4043-9DD1-61F37601F221}" destId="{3B1E1AF2-16C3-4A4C-9207-DB13C1CC82FF}" srcOrd="2" destOrd="0" presId="urn:microsoft.com/office/officeart/2018/5/layout/IconCircleLabelList"/>
    <dgm:cxn modelId="{CC0A6D1B-BF0A-45B7-A05B-88B879B3356B}" type="presParOf" srcId="{9720C7A5-5D76-4043-9DD1-61F37601F221}" destId="{DDD939C8-6B89-4BA2-A6F3-0C27738A52D8}" srcOrd="3" destOrd="0" presId="urn:microsoft.com/office/officeart/2018/5/layout/IconCircleLabelList"/>
    <dgm:cxn modelId="{2D9EFEE6-A0C0-453F-B73E-7583ED103B0A}" type="presParOf" srcId="{830675F6-248E-4C7D-9066-EFAED14C2C5D}" destId="{ECAC4526-6D53-4BF3-8A07-223A65B72301}" srcOrd="3" destOrd="0" presId="urn:microsoft.com/office/officeart/2018/5/layout/IconCircleLabelList"/>
    <dgm:cxn modelId="{5BCDFC7C-8381-40BF-82F2-98599C38C097}" type="presParOf" srcId="{830675F6-248E-4C7D-9066-EFAED14C2C5D}" destId="{1657FEA7-952D-4DE0-A7B9-4CE4B4C7016E}" srcOrd="4" destOrd="0" presId="urn:microsoft.com/office/officeart/2018/5/layout/IconCircleLabelList"/>
    <dgm:cxn modelId="{C6E0FD52-72AA-4FC7-8D61-44C836C0BAE4}" type="presParOf" srcId="{1657FEA7-952D-4DE0-A7B9-4CE4B4C7016E}" destId="{6F8945CF-E32F-4712-B5D9-BD8E23DF225D}" srcOrd="0" destOrd="0" presId="urn:microsoft.com/office/officeart/2018/5/layout/IconCircleLabelList"/>
    <dgm:cxn modelId="{60D450D8-49F2-4D6F-A22B-D5A8E504E7FD}" type="presParOf" srcId="{1657FEA7-952D-4DE0-A7B9-4CE4B4C7016E}" destId="{08922F0B-0D8D-4C5F-8D8A-B2266CF53422}" srcOrd="1" destOrd="0" presId="urn:microsoft.com/office/officeart/2018/5/layout/IconCircleLabelList"/>
    <dgm:cxn modelId="{6BB8A851-7476-4329-A579-1B52F5219EDB}" type="presParOf" srcId="{1657FEA7-952D-4DE0-A7B9-4CE4B4C7016E}" destId="{26E7A1AD-E589-4F22-9838-D82669C3DA8A}" srcOrd="2" destOrd="0" presId="urn:microsoft.com/office/officeart/2018/5/layout/IconCircleLabelList"/>
    <dgm:cxn modelId="{F5618572-EDEE-43E1-8940-8DF72F72182F}" type="presParOf" srcId="{1657FEA7-952D-4DE0-A7B9-4CE4B4C7016E}" destId="{86B01A57-4EE4-4880-90BB-5BB9213D4DB1}" srcOrd="3" destOrd="0" presId="urn:microsoft.com/office/officeart/2018/5/layout/IconCircleLabelList"/>
    <dgm:cxn modelId="{91145133-5B61-4F4B-A164-A8A7F3C86DDB}" type="presParOf" srcId="{830675F6-248E-4C7D-9066-EFAED14C2C5D}" destId="{820842AE-8283-49EB-ABF2-82A485679DAD}" srcOrd="5" destOrd="0" presId="urn:microsoft.com/office/officeart/2018/5/layout/IconCircleLabelList"/>
    <dgm:cxn modelId="{D138E3F8-C8FA-46B5-AFA5-608E04C8A4C6}" type="presParOf" srcId="{830675F6-248E-4C7D-9066-EFAED14C2C5D}" destId="{0DF6F0B9-BF78-4CDA-A205-6F65CD587F4E}" srcOrd="6" destOrd="0" presId="urn:microsoft.com/office/officeart/2018/5/layout/IconCircleLabelList"/>
    <dgm:cxn modelId="{40D4D712-72BD-4FD1-90B4-BA0811397731}" type="presParOf" srcId="{0DF6F0B9-BF78-4CDA-A205-6F65CD587F4E}" destId="{F0C8DD09-46B9-4295-A82C-73626F531A49}" srcOrd="0" destOrd="0" presId="urn:microsoft.com/office/officeart/2018/5/layout/IconCircleLabelList"/>
    <dgm:cxn modelId="{A6F08727-E93F-43FD-9E99-3E510FCFDB6C}" type="presParOf" srcId="{0DF6F0B9-BF78-4CDA-A205-6F65CD587F4E}" destId="{7E1F0F05-41A1-4E5B-BA4A-DCFF4894DF23}" srcOrd="1" destOrd="0" presId="urn:microsoft.com/office/officeart/2018/5/layout/IconCircleLabelList"/>
    <dgm:cxn modelId="{91E592D6-FF74-49FC-987B-C54067FD8944}" type="presParOf" srcId="{0DF6F0B9-BF78-4CDA-A205-6F65CD587F4E}" destId="{4F687E81-267B-44C4-BA2F-28CE3C3121DF}" srcOrd="2" destOrd="0" presId="urn:microsoft.com/office/officeart/2018/5/layout/IconCircleLabelList"/>
    <dgm:cxn modelId="{91D12DF3-85CA-497A-B85B-C9DA2BF8987B}" type="presParOf" srcId="{0DF6F0B9-BF78-4CDA-A205-6F65CD587F4E}" destId="{333ABB01-C0C8-4B3C-981D-C49BA6AF7B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12C6293-7643-4EE0-9B22-DC1C92811A3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F7A84C71-DD48-4151-B456-CE9905BDE224}">
      <dgm:prSet/>
      <dgm:spPr/>
      <dgm:t>
        <a:bodyPr/>
        <a:lstStyle/>
        <a:p>
          <a:pPr>
            <a:lnSpc>
              <a:spcPct val="100000"/>
            </a:lnSpc>
          </a:pPr>
          <a:r>
            <a:rPr lang="en-US"/>
            <a:t>1. Avatar: $2.7B</a:t>
          </a:r>
        </a:p>
      </dgm:t>
    </dgm:pt>
    <dgm:pt modelId="{E9F8FF3D-AF30-424A-AC9E-8C339D5743BD}" type="parTrans" cxnId="{E277938D-73AE-4AFD-81E5-51B0E1657DBF}">
      <dgm:prSet/>
      <dgm:spPr/>
      <dgm:t>
        <a:bodyPr/>
        <a:lstStyle/>
        <a:p>
          <a:endParaRPr lang="en-US"/>
        </a:p>
      </dgm:t>
    </dgm:pt>
    <dgm:pt modelId="{D95E2C80-AA57-4E8E-9DD8-0CAC683363C5}" type="sibTrans" cxnId="{E277938D-73AE-4AFD-81E5-51B0E1657DBF}">
      <dgm:prSet/>
      <dgm:spPr/>
      <dgm:t>
        <a:bodyPr/>
        <a:lstStyle/>
        <a:p>
          <a:endParaRPr lang="en-US"/>
        </a:p>
      </dgm:t>
    </dgm:pt>
    <dgm:pt modelId="{92103F05-1C11-489F-84B4-91A2141650C7}">
      <dgm:prSet/>
      <dgm:spPr/>
      <dgm:t>
        <a:bodyPr/>
        <a:lstStyle/>
        <a:p>
          <a:pPr>
            <a:lnSpc>
              <a:spcPct val="100000"/>
            </a:lnSpc>
          </a:pPr>
          <a:r>
            <a:rPr lang="en-US"/>
            <a:t>2. The Avengers: $1.5 B</a:t>
          </a:r>
        </a:p>
      </dgm:t>
    </dgm:pt>
    <dgm:pt modelId="{3B76A6A7-7CE4-4E1D-9EDA-3DE9DDA3ECC6}" type="parTrans" cxnId="{6C03C22F-416C-49BD-AB8C-7943DB51A1B8}">
      <dgm:prSet/>
      <dgm:spPr/>
      <dgm:t>
        <a:bodyPr/>
        <a:lstStyle/>
        <a:p>
          <a:endParaRPr lang="en-US"/>
        </a:p>
      </dgm:t>
    </dgm:pt>
    <dgm:pt modelId="{CF3A735E-A0BF-4080-A6EA-6628085F96AC}" type="sibTrans" cxnId="{6C03C22F-416C-49BD-AB8C-7943DB51A1B8}">
      <dgm:prSet/>
      <dgm:spPr/>
      <dgm:t>
        <a:bodyPr/>
        <a:lstStyle/>
        <a:p>
          <a:endParaRPr lang="en-US"/>
        </a:p>
      </dgm:t>
    </dgm:pt>
    <dgm:pt modelId="{D54BC1A9-8D91-4430-929A-9A85193FB727}">
      <dgm:prSet/>
      <dgm:spPr/>
      <dgm:t>
        <a:bodyPr/>
        <a:lstStyle/>
        <a:p>
          <a:pPr>
            <a:lnSpc>
              <a:spcPct val="100000"/>
            </a:lnSpc>
          </a:pPr>
          <a:r>
            <a:rPr lang="en-US"/>
            <a:t>3. Harry Potter and the Deathly Hallows Part 2: $1.3B</a:t>
          </a:r>
        </a:p>
      </dgm:t>
    </dgm:pt>
    <dgm:pt modelId="{82A81643-3307-493C-A32C-A1ACC0BEBD4C}" type="parTrans" cxnId="{FC607C64-BB3C-4000-A8BD-E168A77548ED}">
      <dgm:prSet/>
      <dgm:spPr/>
      <dgm:t>
        <a:bodyPr/>
        <a:lstStyle/>
        <a:p>
          <a:endParaRPr lang="en-US"/>
        </a:p>
      </dgm:t>
    </dgm:pt>
    <dgm:pt modelId="{388FA057-91AC-40C5-AC6E-41AE32091EC4}" type="sibTrans" cxnId="{FC607C64-BB3C-4000-A8BD-E168A77548ED}">
      <dgm:prSet/>
      <dgm:spPr/>
      <dgm:t>
        <a:bodyPr/>
        <a:lstStyle/>
        <a:p>
          <a:endParaRPr lang="en-US"/>
        </a:p>
      </dgm:t>
    </dgm:pt>
    <dgm:pt modelId="{9BD10234-EADA-4C18-9203-A550639B0246}">
      <dgm:prSet/>
      <dgm:spPr/>
      <dgm:t>
        <a:bodyPr/>
        <a:lstStyle/>
        <a:p>
          <a:pPr>
            <a:lnSpc>
              <a:spcPct val="100000"/>
            </a:lnSpc>
          </a:pPr>
          <a:r>
            <a:rPr lang="en-US"/>
            <a:t>Findings</a:t>
          </a:r>
        </a:p>
      </dgm:t>
    </dgm:pt>
    <dgm:pt modelId="{2044E972-E5BE-401D-B0F5-FEEC6AB1BD76}" type="parTrans" cxnId="{4081915F-0A66-48D3-9107-BB3E9044EA7B}">
      <dgm:prSet/>
      <dgm:spPr/>
      <dgm:t>
        <a:bodyPr/>
        <a:lstStyle/>
        <a:p>
          <a:endParaRPr lang="en-US"/>
        </a:p>
      </dgm:t>
    </dgm:pt>
    <dgm:pt modelId="{E394E2E3-5D49-4585-AEDC-591791F10529}" type="sibTrans" cxnId="{4081915F-0A66-48D3-9107-BB3E9044EA7B}">
      <dgm:prSet/>
      <dgm:spPr/>
      <dgm:t>
        <a:bodyPr/>
        <a:lstStyle/>
        <a:p>
          <a:endParaRPr lang="en-US"/>
        </a:p>
      </dgm:t>
    </dgm:pt>
    <dgm:pt modelId="{43023772-D267-4AED-A37F-6827D30B9126}">
      <dgm:prSet/>
      <dgm:spPr/>
      <dgm:t>
        <a:bodyPr/>
        <a:lstStyle/>
        <a:p>
          <a:pPr>
            <a:lnSpc>
              <a:spcPct val="100000"/>
            </a:lnSpc>
          </a:pPr>
          <a:r>
            <a:rPr lang="en-US" dirty="0"/>
            <a:t>Originally wanted to see if actors drove high sales but after analysis from this data it looks like the genre plays a bigger role in worldwide gross sales</a:t>
          </a:r>
        </a:p>
      </dgm:t>
    </dgm:pt>
    <dgm:pt modelId="{15C76EAD-5E36-43B3-BB6F-099AA769D7CC}" type="parTrans" cxnId="{BDD8C32D-1D5A-4810-B695-9C3705C64A46}">
      <dgm:prSet/>
      <dgm:spPr/>
      <dgm:t>
        <a:bodyPr/>
        <a:lstStyle/>
        <a:p>
          <a:endParaRPr lang="en-US"/>
        </a:p>
      </dgm:t>
    </dgm:pt>
    <dgm:pt modelId="{3E945E07-1CAF-4E33-BDA7-F2C7828142EE}" type="sibTrans" cxnId="{BDD8C32D-1D5A-4810-B695-9C3705C64A46}">
      <dgm:prSet/>
      <dgm:spPr/>
      <dgm:t>
        <a:bodyPr/>
        <a:lstStyle/>
        <a:p>
          <a:endParaRPr lang="en-US"/>
        </a:p>
      </dgm:t>
    </dgm:pt>
    <dgm:pt modelId="{17FF540C-7CF6-4397-BE43-9C811B84C34B}">
      <dgm:prSet/>
      <dgm:spPr/>
      <dgm:t>
        <a:bodyPr/>
        <a:lstStyle/>
        <a:p>
          <a:pPr>
            <a:lnSpc>
              <a:spcPct val="100000"/>
            </a:lnSpc>
          </a:pPr>
          <a:r>
            <a:rPr lang="en-US"/>
            <a:t>Most of the movies in the top 10 were action/superhero movies or major movie franchises with sequels</a:t>
          </a:r>
        </a:p>
      </dgm:t>
    </dgm:pt>
    <dgm:pt modelId="{01E6F46D-D1AE-4568-9046-6015A7B3F5F7}" type="parTrans" cxnId="{70E8AD35-0521-4D39-87FD-EFFAA8614D84}">
      <dgm:prSet/>
      <dgm:spPr/>
      <dgm:t>
        <a:bodyPr/>
        <a:lstStyle/>
        <a:p>
          <a:endParaRPr lang="en-US"/>
        </a:p>
      </dgm:t>
    </dgm:pt>
    <dgm:pt modelId="{DDDDD294-9CD6-49D1-AD85-573C923BDEE6}" type="sibTrans" cxnId="{70E8AD35-0521-4D39-87FD-EFFAA8614D84}">
      <dgm:prSet/>
      <dgm:spPr/>
      <dgm:t>
        <a:bodyPr/>
        <a:lstStyle/>
        <a:p>
          <a:endParaRPr lang="en-US"/>
        </a:p>
      </dgm:t>
    </dgm:pt>
    <dgm:pt modelId="{9AEC7929-973B-485B-84E9-4CB6F0513C7F}">
      <dgm:prSet/>
      <dgm:spPr/>
      <dgm:t>
        <a:bodyPr/>
        <a:lstStyle/>
        <a:p>
          <a:pPr>
            <a:lnSpc>
              <a:spcPct val="100000"/>
            </a:lnSpc>
          </a:pPr>
          <a:r>
            <a:rPr lang="en-US"/>
            <a:t>We will take a closer look at genres later in the presentation.</a:t>
          </a:r>
        </a:p>
      </dgm:t>
    </dgm:pt>
    <dgm:pt modelId="{2DF85709-7A3E-43D8-8A26-69A10613B862}" type="parTrans" cxnId="{CF5AE632-E8AB-48A4-8FFA-B5F9C22CBC33}">
      <dgm:prSet/>
      <dgm:spPr/>
      <dgm:t>
        <a:bodyPr/>
        <a:lstStyle/>
        <a:p>
          <a:endParaRPr lang="en-US"/>
        </a:p>
      </dgm:t>
    </dgm:pt>
    <dgm:pt modelId="{4F1CC80B-F478-4C47-BB0A-5B158DAA0C01}" type="sibTrans" cxnId="{CF5AE632-E8AB-48A4-8FFA-B5F9C22CBC33}">
      <dgm:prSet/>
      <dgm:spPr/>
      <dgm:t>
        <a:bodyPr/>
        <a:lstStyle/>
        <a:p>
          <a:endParaRPr lang="en-US"/>
        </a:p>
      </dgm:t>
    </dgm:pt>
    <dgm:pt modelId="{340C3793-1CE1-4976-ACF6-6A3B315E4E1F}" type="pres">
      <dgm:prSet presAssocID="{312C6293-7643-4EE0-9B22-DC1C92811A3E}" presName="root" presStyleCnt="0">
        <dgm:presLayoutVars>
          <dgm:dir/>
          <dgm:resizeHandles val="exact"/>
        </dgm:presLayoutVars>
      </dgm:prSet>
      <dgm:spPr/>
    </dgm:pt>
    <dgm:pt modelId="{AE673EE4-FDC3-4DED-9842-DFC0E9E45B0F}" type="pres">
      <dgm:prSet presAssocID="{F7A84C71-DD48-4151-B456-CE9905BDE224}" presName="compNode" presStyleCnt="0"/>
      <dgm:spPr/>
    </dgm:pt>
    <dgm:pt modelId="{954455A7-D318-4E31-AA40-6F788824E159}" type="pres">
      <dgm:prSet presAssocID="{F7A84C71-DD48-4151-B456-CE9905BDE224}" presName="iconRect" presStyleLbl="node1" presStyleIdx="0" presStyleCnt="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2594DC42-AE34-407D-8B45-18049D3E5C95}" type="pres">
      <dgm:prSet presAssocID="{F7A84C71-DD48-4151-B456-CE9905BDE224}" presName="spaceRect" presStyleCnt="0"/>
      <dgm:spPr/>
    </dgm:pt>
    <dgm:pt modelId="{A00D0ABD-C375-4441-8483-C8D77841A0BE}" type="pres">
      <dgm:prSet presAssocID="{F7A84C71-DD48-4151-B456-CE9905BDE224}" presName="textRect" presStyleLbl="revTx" presStyleIdx="0" presStyleCnt="7">
        <dgm:presLayoutVars>
          <dgm:chMax val="1"/>
          <dgm:chPref val="1"/>
        </dgm:presLayoutVars>
      </dgm:prSet>
      <dgm:spPr/>
    </dgm:pt>
    <dgm:pt modelId="{BB96A67D-143E-4A19-8128-B0BE6056E6ED}" type="pres">
      <dgm:prSet presAssocID="{D95E2C80-AA57-4E8E-9DD8-0CAC683363C5}" presName="sibTrans" presStyleCnt="0"/>
      <dgm:spPr/>
    </dgm:pt>
    <dgm:pt modelId="{04083A0A-E413-47DB-BF02-9F007B8949E3}" type="pres">
      <dgm:prSet presAssocID="{92103F05-1C11-489F-84B4-91A2141650C7}" presName="compNode" presStyleCnt="0"/>
      <dgm:spPr/>
    </dgm:pt>
    <dgm:pt modelId="{36DCE6F3-C435-4D82-9027-9A20498224C6}" type="pres">
      <dgm:prSet presAssocID="{92103F05-1C11-489F-84B4-91A2141650C7}"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omet"/>
        </a:ext>
      </dgm:extLst>
    </dgm:pt>
    <dgm:pt modelId="{28437537-688E-42FB-AD16-4E9C545BEFB6}" type="pres">
      <dgm:prSet presAssocID="{92103F05-1C11-489F-84B4-91A2141650C7}" presName="spaceRect" presStyleCnt="0"/>
      <dgm:spPr/>
    </dgm:pt>
    <dgm:pt modelId="{F3AF59C0-D025-4F5E-8F2F-184189232A0F}" type="pres">
      <dgm:prSet presAssocID="{92103F05-1C11-489F-84B4-91A2141650C7}" presName="textRect" presStyleLbl="revTx" presStyleIdx="1" presStyleCnt="7">
        <dgm:presLayoutVars>
          <dgm:chMax val="1"/>
          <dgm:chPref val="1"/>
        </dgm:presLayoutVars>
      </dgm:prSet>
      <dgm:spPr/>
    </dgm:pt>
    <dgm:pt modelId="{60C08E6E-CDB7-43CF-99B9-71B98D99B3B5}" type="pres">
      <dgm:prSet presAssocID="{CF3A735E-A0BF-4080-A6EA-6628085F96AC}" presName="sibTrans" presStyleCnt="0"/>
      <dgm:spPr/>
    </dgm:pt>
    <dgm:pt modelId="{61C3A20B-EE0E-413B-A9D1-D0D85BC05758}" type="pres">
      <dgm:prSet presAssocID="{D54BC1A9-8D91-4430-929A-9A85193FB727}" presName="compNode" presStyleCnt="0"/>
      <dgm:spPr/>
    </dgm:pt>
    <dgm:pt modelId="{AC4A5311-C95C-4C01-A3C0-9C5B115C0C50}" type="pres">
      <dgm:prSet presAssocID="{D54BC1A9-8D91-4430-929A-9A85193FB72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Book"/>
        </a:ext>
      </dgm:extLst>
    </dgm:pt>
    <dgm:pt modelId="{BDFB582D-6D8D-4CD0-A182-05F1F23F37C4}" type="pres">
      <dgm:prSet presAssocID="{D54BC1A9-8D91-4430-929A-9A85193FB727}" presName="spaceRect" presStyleCnt="0"/>
      <dgm:spPr/>
    </dgm:pt>
    <dgm:pt modelId="{60A15A84-6A02-4671-8355-E5DA866C1AD3}" type="pres">
      <dgm:prSet presAssocID="{D54BC1A9-8D91-4430-929A-9A85193FB727}" presName="textRect" presStyleLbl="revTx" presStyleIdx="2" presStyleCnt="7">
        <dgm:presLayoutVars>
          <dgm:chMax val="1"/>
          <dgm:chPref val="1"/>
        </dgm:presLayoutVars>
      </dgm:prSet>
      <dgm:spPr/>
    </dgm:pt>
    <dgm:pt modelId="{F1122564-F033-4E19-BE32-95FD662F3652}" type="pres">
      <dgm:prSet presAssocID="{388FA057-91AC-40C5-AC6E-41AE32091EC4}" presName="sibTrans" presStyleCnt="0"/>
      <dgm:spPr/>
    </dgm:pt>
    <dgm:pt modelId="{B976094B-8749-417C-87A9-23C21294ADBE}" type="pres">
      <dgm:prSet presAssocID="{9BD10234-EADA-4C18-9203-A550639B0246}" presName="compNode" presStyleCnt="0"/>
      <dgm:spPr/>
    </dgm:pt>
    <dgm:pt modelId="{89A4F099-A6DF-4E0A-B7D4-DB6BC5D481E7}" type="pres">
      <dgm:prSet presAssocID="{9BD10234-EADA-4C18-9203-A550639B024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agnifying glass"/>
        </a:ext>
      </dgm:extLst>
    </dgm:pt>
    <dgm:pt modelId="{F9CB7B6D-2027-405A-A1EF-305710F29C27}" type="pres">
      <dgm:prSet presAssocID="{9BD10234-EADA-4C18-9203-A550639B0246}" presName="spaceRect" presStyleCnt="0"/>
      <dgm:spPr/>
    </dgm:pt>
    <dgm:pt modelId="{284AE165-8E70-4247-ABE9-F17679A8255A}" type="pres">
      <dgm:prSet presAssocID="{9BD10234-EADA-4C18-9203-A550639B0246}" presName="textRect" presStyleLbl="revTx" presStyleIdx="3" presStyleCnt="7">
        <dgm:presLayoutVars>
          <dgm:chMax val="1"/>
          <dgm:chPref val="1"/>
        </dgm:presLayoutVars>
      </dgm:prSet>
      <dgm:spPr/>
    </dgm:pt>
    <dgm:pt modelId="{0A783DFF-A448-4043-988E-16CC48F5D5BF}" type="pres">
      <dgm:prSet presAssocID="{E394E2E3-5D49-4585-AEDC-591791F10529}" presName="sibTrans" presStyleCnt="0"/>
      <dgm:spPr/>
    </dgm:pt>
    <dgm:pt modelId="{9CF545E8-EADD-487F-A9B4-C5E9950A16BF}" type="pres">
      <dgm:prSet presAssocID="{43023772-D267-4AED-A37F-6827D30B9126}" presName="compNode" presStyleCnt="0"/>
      <dgm:spPr/>
    </dgm:pt>
    <dgm:pt modelId="{6F17620B-F380-43B6-94DF-37B76319A13B}" type="pres">
      <dgm:prSet presAssocID="{43023772-D267-4AED-A37F-6827D30B9126}"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usiness Growth"/>
        </a:ext>
      </dgm:extLst>
    </dgm:pt>
    <dgm:pt modelId="{A5B2461E-CE63-4C22-8C4A-1A3E823DDEFB}" type="pres">
      <dgm:prSet presAssocID="{43023772-D267-4AED-A37F-6827D30B9126}" presName="spaceRect" presStyleCnt="0"/>
      <dgm:spPr/>
    </dgm:pt>
    <dgm:pt modelId="{C1B36AEE-E3C2-434E-AF32-531B5000D19C}" type="pres">
      <dgm:prSet presAssocID="{43023772-D267-4AED-A37F-6827D30B9126}" presName="textRect" presStyleLbl="revTx" presStyleIdx="4" presStyleCnt="7">
        <dgm:presLayoutVars>
          <dgm:chMax val="1"/>
          <dgm:chPref val="1"/>
        </dgm:presLayoutVars>
      </dgm:prSet>
      <dgm:spPr/>
    </dgm:pt>
    <dgm:pt modelId="{8D62BCFA-CDBC-4C4F-9A9C-ECB6890C57E7}" type="pres">
      <dgm:prSet presAssocID="{3E945E07-1CAF-4E33-BDA7-F2C7828142EE}" presName="sibTrans" presStyleCnt="0"/>
      <dgm:spPr/>
    </dgm:pt>
    <dgm:pt modelId="{706A7F58-FC3A-4EEE-A8E4-35AC5B81974A}" type="pres">
      <dgm:prSet presAssocID="{17FF540C-7CF6-4397-BE43-9C811B84C34B}" presName="compNode" presStyleCnt="0"/>
      <dgm:spPr/>
    </dgm:pt>
    <dgm:pt modelId="{D41C58C9-2AF4-4397-A49D-CDD499115AF0}" type="pres">
      <dgm:prSet presAssocID="{17FF540C-7CF6-4397-BE43-9C811B84C34B}"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ilm reel"/>
        </a:ext>
      </dgm:extLst>
    </dgm:pt>
    <dgm:pt modelId="{12A85DB7-2794-4409-BB02-278A5703E49F}" type="pres">
      <dgm:prSet presAssocID="{17FF540C-7CF6-4397-BE43-9C811B84C34B}" presName="spaceRect" presStyleCnt="0"/>
      <dgm:spPr/>
    </dgm:pt>
    <dgm:pt modelId="{03CFE378-7AAE-4E48-AAA7-2AE3A5F9BAAF}" type="pres">
      <dgm:prSet presAssocID="{17FF540C-7CF6-4397-BE43-9C811B84C34B}" presName="textRect" presStyleLbl="revTx" presStyleIdx="5" presStyleCnt="7">
        <dgm:presLayoutVars>
          <dgm:chMax val="1"/>
          <dgm:chPref val="1"/>
        </dgm:presLayoutVars>
      </dgm:prSet>
      <dgm:spPr/>
    </dgm:pt>
    <dgm:pt modelId="{7F6CFCED-5425-4D09-B5A7-3BF4AC1680E2}" type="pres">
      <dgm:prSet presAssocID="{DDDDD294-9CD6-49D1-AD85-573C923BDEE6}" presName="sibTrans" presStyleCnt="0"/>
      <dgm:spPr/>
    </dgm:pt>
    <dgm:pt modelId="{1A9898A1-AB38-41D0-90F5-1E95C99DABE0}" type="pres">
      <dgm:prSet presAssocID="{9AEC7929-973B-485B-84E9-4CB6F0513C7F}" presName="compNode" presStyleCnt="0"/>
      <dgm:spPr/>
    </dgm:pt>
    <dgm:pt modelId="{9CA3144E-AA70-4A9F-9EC9-E3DD5C41CBC3}" type="pres">
      <dgm:prSet presAssocID="{9AEC7929-973B-485B-84E9-4CB6F0513C7F}"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Telescope"/>
        </a:ext>
      </dgm:extLst>
    </dgm:pt>
    <dgm:pt modelId="{35EB47C9-846A-43C0-9482-62E51BA22F52}" type="pres">
      <dgm:prSet presAssocID="{9AEC7929-973B-485B-84E9-4CB6F0513C7F}" presName="spaceRect" presStyleCnt="0"/>
      <dgm:spPr/>
    </dgm:pt>
    <dgm:pt modelId="{9F13CBD5-EFC1-4ED0-89C9-B12A60FA8634}" type="pres">
      <dgm:prSet presAssocID="{9AEC7929-973B-485B-84E9-4CB6F0513C7F}" presName="textRect" presStyleLbl="revTx" presStyleIdx="6" presStyleCnt="7">
        <dgm:presLayoutVars>
          <dgm:chMax val="1"/>
          <dgm:chPref val="1"/>
        </dgm:presLayoutVars>
      </dgm:prSet>
      <dgm:spPr/>
    </dgm:pt>
  </dgm:ptLst>
  <dgm:cxnLst>
    <dgm:cxn modelId="{1AC74901-6F2C-4218-8F64-C1D024CED2AF}" type="presOf" srcId="{17FF540C-7CF6-4397-BE43-9C811B84C34B}" destId="{03CFE378-7AAE-4E48-AAA7-2AE3A5F9BAAF}" srcOrd="0" destOrd="0" presId="urn:microsoft.com/office/officeart/2018/2/layout/IconLabelList"/>
    <dgm:cxn modelId="{48B8CD04-FD97-4508-9070-CE1B3F0E1ABB}" type="presOf" srcId="{312C6293-7643-4EE0-9B22-DC1C92811A3E}" destId="{340C3793-1CE1-4976-ACF6-6A3B315E4E1F}" srcOrd="0" destOrd="0" presId="urn:microsoft.com/office/officeart/2018/2/layout/IconLabelList"/>
    <dgm:cxn modelId="{C7D76911-9577-474C-BC3E-D3D02B835872}" type="presOf" srcId="{D54BC1A9-8D91-4430-929A-9A85193FB727}" destId="{60A15A84-6A02-4671-8355-E5DA866C1AD3}" srcOrd="0" destOrd="0" presId="urn:microsoft.com/office/officeart/2018/2/layout/IconLabelList"/>
    <dgm:cxn modelId="{369FF717-9313-41F5-87E1-786A0EE893AC}" type="presOf" srcId="{92103F05-1C11-489F-84B4-91A2141650C7}" destId="{F3AF59C0-D025-4F5E-8F2F-184189232A0F}" srcOrd="0" destOrd="0" presId="urn:microsoft.com/office/officeart/2018/2/layout/IconLabelList"/>
    <dgm:cxn modelId="{BDD8C32D-1D5A-4810-B695-9C3705C64A46}" srcId="{312C6293-7643-4EE0-9B22-DC1C92811A3E}" destId="{43023772-D267-4AED-A37F-6827D30B9126}" srcOrd="4" destOrd="0" parTransId="{15C76EAD-5E36-43B3-BB6F-099AA769D7CC}" sibTransId="{3E945E07-1CAF-4E33-BDA7-F2C7828142EE}"/>
    <dgm:cxn modelId="{6C03C22F-416C-49BD-AB8C-7943DB51A1B8}" srcId="{312C6293-7643-4EE0-9B22-DC1C92811A3E}" destId="{92103F05-1C11-489F-84B4-91A2141650C7}" srcOrd="1" destOrd="0" parTransId="{3B76A6A7-7CE4-4E1D-9EDA-3DE9DDA3ECC6}" sibTransId="{CF3A735E-A0BF-4080-A6EA-6628085F96AC}"/>
    <dgm:cxn modelId="{CF5AE632-E8AB-48A4-8FFA-B5F9C22CBC33}" srcId="{312C6293-7643-4EE0-9B22-DC1C92811A3E}" destId="{9AEC7929-973B-485B-84E9-4CB6F0513C7F}" srcOrd="6" destOrd="0" parTransId="{2DF85709-7A3E-43D8-8A26-69A10613B862}" sibTransId="{4F1CC80B-F478-4C47-BB0A-5B158DAA0C01}"/>
    <dgm:cxn modelId="{70E8AD35-0521-4D39-87FD-EFFAA8614D84}" srcId="{312C6293-7643-4EE0-9B22-DC1C92811A3E}" destId="{17FF540C-7CF6-4397-BE43-9C811B84C34B}" srcOrd="5" destOrd="0" parTransId="{01E6F46D-D1AE-4568-9046-6015A7B3F5F7}" sibTransId="{DDDDD294-9CD6-49D1-AD85-573C923BDEE6}"/>
    <dgm:cxn modelId="{4081915F-0A66-48D3-9107-BB3E9044EA7B}" srcId="{312C6293-7643-4EE0-9B22-DC1C92811A3E}" destId="{9BD10234-EADA-4C18-9203-A550639B0246}" srcOrd="3" destOrd="0" parTransId="{2044E972-E5BE-401D-B0F5-FEEC6AB1BD76}" sibTransId="{E394E2E3-5D49-4585-AEDC-591791F10529}"/>
    <dgm:cxn modelId="{72298241-B5A7-4DBF-B7C5-3E88360B6B07}" type="presOf" srcId="{F7A84C71-DD48-4151-B456-CE9905BDE224}" destId="{A00D0ABD-C375-4441-8483-C8D77841A0BE}" srcOrd="0" destOrd="0" presId="urn:microsoft.com/office/officeart/2018/2/layout/IconLabelList"/>
    <dgm:cxn modelId="{FC607C64-BB3C-4000-A8BD-E168A77548ED}" srcId="{312C6293-7643-4EE0-9B22-DC1C92811A3E}" destId="{D54BC1A9-8D91-4430-929A-9A85193FB727}" srcOrd="2" destOrd="0" parTransId="{82A81643-3307-493C-A32C-A1ACC0BEBD4C}" sibTransId="{388FA057-91AC-40C5-AC6E-41AE32091EC4}"/>
    <dgm:cxn modelId="{2BCC7149-A19C-4CDC-BC84-711EE5F75807}" type="presOf" srcId="{9AEC7929-973B-485B-84E9-4CB6F0513C7F}" destId="{9F13CBD5-EFC1-4ED0-89C9-B12A60FA8634}" srcOrd="0" destOrd="0" presId="urn:microsoft.com/office/officeart/2018/2/layout/IconLabelList"/>
    <dgm:cxn modelId="{E277938D-73AE-4AFD-81E5-51B0E1657DBF}" srcId="{312C6293-7643-4EE0-9B22-DC1C92811A3E}" destId="{F7A84C71-DD48-4151-B456-CE9905BDE224}" srcOrd="0" destOrd="0" parTransId="{E9F8FF3D-AF30-424A-AC9E-8C339D5743BD}" sibTransId="{D95E2C80-AA57-4E8E-9DD8-0CAC683363C5}"/>
    <dgm:cxn modelId="{55080E9E-8725-44F1-B39F-0BE44E19D650}" type="presOf" srcId="{9BD10234-EADA-4C18-9203-A550639B0246}" destId="{284AE165-8E70-4247-ABE9-F17679A8255A}" srcOrd="0" destOrd="0" presId="urn:microsoft.com/office/officeart/2018/2/layout/IconLabelList"/>
    <dgm:cxn modelId="{86F138F0-9A4F-4796-A908-979AA41D0330}" type="presOf" srcId="{43023772-D267-4AED-A37F-6827D30B9126}" destId="{C1B36AEE-E3C2-434E-AF32-531B5000D19C}" srcOrd="0" destOrd="0" presId="urn:microsoft.com/office/officeart/2018/2/layout/IconLabelList"/>
    <dgm:cxn modelId="{56AF3F82-98E3-48E3-89EB-C5C937C458E5}" type="presParOf" srcId="{340C3793-1CE1-4976-ACF6-6A3B315E4E1F}" destId="{AE673EE4-FDC3-4DED-9842-DFC0E9E45B0F}" srcOrd="0" destOrd="0" presId="urn:microsoft.com/office/officeart/2018/2/layout/IconLabelList"/>
    <dgm:cxn modelId="{242A0E4A-B206-466F-8B47-EF0FB284DF91}" type="presParOf" srcId="{AE673EE4-FDC3-4DED-9842-DFC0E9E45B0F}" destId="{954455A7-D318-4E31-AA40-6F788824E159}" srcOrd="0" destOrd="0" presId="urn:microsoft.com/office/officeart/2018/2/layout/IconLabelList"/>
    <dgm:cxn modelId="{4385DBB1-D8CC-4910-BB64-E0A3DDE77A5C}" type="presParOf" srcId="{AE673EE4-FDC3-4DED-9842-DFC0E9E45B0F}" destId="{2594DC42-AE34-407D-8B45-18049D3E5C95}" srcOrd="1" destOrd="0" presId="urn:microsoft.com/office/officeart/2018/2/layout/IconLabelList"/>
    <dgm:cxn modelId="{DD62F8FB-383A-467E-AE60-20B98614482D}" type="presParOf" srcId="{AE673EE4-FDC3-4DED-9842-DFC0E9E45B0F}" destId="{A00D0ABD-C375-4441-8483-C8D77841A0BE}" srcOrd="2" destOrd="0" presId="urn:microsoft.com/office/officeart/2018/2/layout/IconLabelList"/>
    <dgm:cxn modelId="{2A7440E6-A6C0-4DFB-8B9C-27620B43EE15}" type="presParOf" srcId="{340C3793-1CE1-4976-ACF6-6A3B315E4E1F}" destId="{BB96A67D-143E-4A19-8128-B0BE6056E6ED}" srcOrd="1" destOrd="0" presId="urn:microsoft.com/office/officeart/2018/2/layout/IconLabelList"/>
    <dgm:cxn modelId="{CA6C3444-3974-48CD-96D8-2572655DEA4E}" type="presParOf" srcId="{340C3793-1CE1-4976-ACF6-6A3B315E4E1F}" destId="{04083A0A-E413-47DB-BF02-9F007B8949E3}" srcOrd="2" destOrd="0" presId="urn:microsoft.com/office/officeart/2018/2/layout/IconLabelList"/>
    <dgm:cxn modelId="{97058711-67B8-4218-B87D-07CB0F43480C}" type="presParOf" srcId="{04083A0A-E413-47DB-BF02-9F007B8949E3}" destId="{36DCE6F3-C435-4D82-9027-9A20498224C6}" srcOrd="0" destOrd="0" presId="urn:microsoft.com/office/officeart/2018/2/layout/IconLabelList"/>
    <dgm:cxn modelId="{0C75DFE5-8C59-4C40-A80B-2F16C0D36BCB}" type="presParOf" srcId="{04083A0A-E413-47DB-BF02-9F007B8949E3}" destId="{28437537-688E-42FB-AD16-4E9C545BEFB6}" srcOrd="1" destOrd="0" presId="urn:microsoft.com/office/officeart/2018/2/layout/IconLabelList"/>
    <dgm:cxn modelId="{3651FB2C-24CB-43D9-9F58-91D8EFC52E9C}" type="presParOf" srcId="{04083A0A-E413-47DB-BF02-9F007B8949E3}" destId="{F3AF59C0-D025-4F5E-8F2F-184189232A0F}" srcOrd="2" destOrd="0" presId="urn:microsoft.com/office/officeart/2018/2/layout/IconLabelList"/>
    <dgm:cxn modelId="{54B4D484-77F0-4546-8198-46422B71EC61}" type="presParOf" srcId="{340C3793-1CE1-4976-ACF6-6A3B315E4E1F}" destId="{60C08E6E-CDB7-43CF-99B9-71B98D99B3B5}" srcOrd="3" destOrd="0" presId="urn:microsoft.com/office/officeart/2018/2/layout/IconLabelList"/>
    <dgm:cxn modelId="{B98C772B-1FA5-4378-9F6B-31C74B85D754}" type="presParOf" srcId="{340C3793-1CE1-4976-ACF6-6A3B315E4E1F}" destId="{61C3A20B-EE0E-413B-A9D1-D0D85BC05758}" srcOrd="4" destOrd="0" presId="urn:microsoft.com/office/officeart/2018/2/layout/IconLabelList"/>
    <dgm:cxn modelId="{5213A415-C62F-41A9-B801-01E25F950AC4}" type="presParOf" srcId="{61C3A20B-EE0E-413B-A9D1-D0D85BC05758}" destId="{AC4A5311-C95C-4C01-A3C0-9C5B115C0C50}" srcOrd="0" destOrd="0" presId="urn:microsoft.com/office/officeart/2018/2/layout/IconLabelList"/>
    <dgm:cxn modelId="{DDF081F2-34EA-4E26-AAB5-AD7FDF86627C}" type="presParOf" srcId="{61C3A20B-EE0E-413B-A9D1-D0D85BC05758}" destId="{BDFB582D-6D8D-4CD0-A182-05F1F23F37C4}" srcOrd="1" destOrd="0" presId="urn:microsoft.com/office/officeart/2018/2/layout/IconLabelList"/>
    <dgm:cxn modelId="{F3B39CD8-44CB-4A7E-B9F4-9FABBFA6826A}" type="presParOf" srcId="{61C3A20B-EE0E-413B-A9D1-D0D85BC05758}" destId="{60A15A84-6A02-4671-8355-E5DA866C1AD3}" srcOrd="2" destOrd="0" presId="urn:microsoft.com/office/officeart/2018/2/layout/IconLabelList"/>
    <dgm:cxn modelId="{C74E7869-EB84-41FE-8613-24EC0CD5205E}" type="presParOf" srcId="{340C3793-1CE1-4976-ACF6-6A3B315E4E1F}" destId="{F1122564-F033-4E19-BE32-95FD662F3652}" srcOrd="5" destOrd="0" presId="urn:microsoft.com/office/officeart/2018/2/layout/IconLabelList"/>
    <dgm:cxn modelId="{E1B60FA4-D266-455F-AC90-2CFC972F97C7}" type="presParOf" srcId="{340C3793-1CE1-4976-ACF6-6A3B315E4E1F}" destId="{B976094B-8749-417C-87A9-23C21294ADBE}" srcOrd="6" destOrd="0" presId="urn:microsoft.com/office/officeart/2018/2/layout/IconLabelList"/>
    <dgm:cxn modelId="{313AC80A-5FE9-40E0-924A-853BB2EAFA84}" type="presParOf" srcId="{B976094B-8749-417C-87A9-23C21294ADBE}" destId="{89A4F099-A6DF-4E0A-B7D4-DB6BC5D481E7}" srcOrd="0" destOrd="0" presId="urn:microsoft.com/office/officeart/2018/2/layout/IconLabelList"/>
    <dgm:cxn modelId="{99DB7920-5BAA-4C51-B647-DAF1E431BE6C}" type="presParOf" srcId="{B976094B-8749-417C-87A9-23C21294ADBE}" destId="{F9CB7B6D-2027-405A-A1EF-305710F29C27}" srcOrd="1" destOrd="0" presId="urn:microsoft.com/office/officeart/2018/2/layout/IconLabelList"/>
    <dgm:cxn modelId="{777EE90D-639F-4CC6-BBAA-0AD126BEF0D8}" type="presParOf" srcId="{B976094B-8749-417C-87A9-23C21294ADBE}" destId="{284AE165-8E70-4247-ABE9-F17679A8255A}" srcOrd="2" destOrd="0" presId="urn:microsoft.com/office/officeart/2018/2/layout/IconLabelList"/>
    <dgm:cxn modelId="{83DA8C6A-B530-4A1B-A13B-577B824A6DF2}" type="presParOf" srcId="{340C3793-1CE1-4976-ACF6-6A3B315E4E1F}" destId="{0A783DFF-A448-4043-988E-16CC48F5D5BF}" srcOrd="7" destOrd="0" presId="urn:microsoft.com/office/officeart/2018/2/layout/IconLabelList"/>
    <dgm:cxn modelId="{FA49C0F7-081F-450F-8249-4FA56B23E7B7}" type="presParOf" srcId="{340C3793-1CE1-4976-ACF6-6A3B315E4E1F}" destId="{9CF545E8-EADD-487F-A9B4-C5E9950A16BF}" srcOrd="8" destOrd="0" presId="urn:microsoft.com/office/officeart/2018/2/layout/IconLabelList"/>
    <dgm:cxn modelId="{6CF5947F-AF0B-44DD-8722-F484734FDB02}" type="presParOf" srcId="{9CF545E8-EADD-487F-A9B4-C5E9950A16BF}" destId="{6F17620B-F380-43B6-94DF-37B76319A13B}" srcOrd="0" destOrd="0" presId="urn:microsoft.com/office/officeart/2018/2/layout/IconLabelList"/>
    <dgm:cxn modelId="{B3F0127E-B8F9-4FC9-BD57-7C47D8B32C41}" type="presParOf" srcId="{9CF545E8-EADD-487F-A9B4-C5E9950A16BF}" destId="{A5B2461E-CE63-4C22-8C4A-1A3E823DDEFB}" srcOrd="1" destOrd="0" presId="urn:microsoft.com/office/officeart/2018/2/layout/IconLabelList"/>
    <dgm:cxn modelId="{38C05EA0-0301-4ABB-9615-8651226A54BD}" type="presParOf" srcId="{9CF545E8-EADD-487F-A9B4-C5E9950A16BF}" destId="{C1B36AEE-E3C2-434E-AF32-531B5000D19C}" srcOrd="2" destOrd="0" presId="urn:microsoft.com/office/officeart/2018/2/layout/IconLabelList"/>
    <dgm:cxn modelId="{2FB9850F-D2E6-43D2-A606-977BB7619A44}" type="presParOf" srcId="{340C3793-1CE1-4976-ACF6-6A3B315E4E1F}" destId="{8D62BCFA-CDBC-4C4F-9A9C-ECB6890C57E7}" srcOrd="9" destOrd="0" presId="urn:microsoft.com/office/officeart/2018/2/layout/IconLabelList"/>
    <dgm:cxn modelId="{5F8003A0-34F8-4DA9-B3F2-715DD2419D3A}" type="presParOf" srcId="{340C3793-1CE1-4976-ACF6-6A3B315E4E1F}" destId="{706A7F58-FC3A-4EEE-A8E4-35AC5B81974A}" srcOrd="10" destOrd="0" presId="urn:microsoft.com/office/officeart/2018/2/layout/IconLabelList"/>
    <dgm:cxn modelId="{38DFDC7E-AFF6-4408-9ADC-9FC7F51F5B0D}" type="presParOf" srcId="{706A7F58-FC3A-4EEE-A8E4-35AC5B81974A}" destId="{D41C58C9-2AF4-4397-A49D-CDD499115AF0}" srcOrd="0" destOrd="0" presId="urn:microsoft.com/office/officeart/2018/2/layout/IconLabelList"/>
    <dgm:cxn modelId="{23DA90C7-5E66-438E-A699-32079AF2FEA0}" type="presParOf" srcId="{706A7F58-FC3A-4EEE-A8E4-35AC5B81974A}" destId="{12A85DB7-2794-4409-BB02-278A5703E49F}" srcOrd="1" destOrd="0" presId="urn:microsoft.com/office/officeart/2018/2/layout/IconLabelList"/>
    <dgm:cxn modelId="{33E35AB1-F26F-4837-8F6C-8A479B75DA98}" type="presParOf" srcId="{706A7F58-FC3A-4EEE-A8E4-35AC5B81974A}" destId="{03CFE378-7AAE-4E48-AAA7-2AE3A5F9BAAF}" srcOrd="2" destOrd="0" presId="urn:microsoft.com/office/officeart/2018/2/layout/IconLabelList"/>
    <dgm:cxn modelId="{B1FED98C-A4E4-47CD-A5F4-5988DC9CB032}" type="presParOf" srcId="{340C3793-1CE1-4976-ACF6-6A3B315E4E1F}" destId="{7F6CFCED-5425-4D09-B5A7-3BF4AC1680E2}" srcOrd="11" destOrd="0" presId="urn:microsoft.com/office/officeart/2018/2/layout/IconLabelList"/>
    <dgm:cxn modelId="{E44938E8-724B-4B26-9B08-0E7734398923}" type="presParOf" srcId="{340C3793-1CE1-4976-ACF6-6A3B315E4E1F}" destId="{1A9898A1-AB38-41D0-90F5-1E95C99DABE0}" srcOrd="12" destOrd="0" presId="urn:microsoft.com/office/officeart/2018/2/layout/IconLabelList"/>
    <dgm:cxn modelId="{7BD7E9A0-2474-47B7-A32C-799A20C516DF}" type="presParOf" srcId="{1A9898A1-AB38-41D0-90F5-1E95C99DABE0}" destId="{9CA3144E-AA70-4A9F-9EC9-E3DD5C41CBC3}" srcOrd="0" destOrd="0" presId="urn:microsoft.com/office/officeart/2018/2/layout/IconLabelList"/>
    <dgm:cxn modelId="{C485DC83-4025-4B66-BC9C-C3F5B307E5AB}" type="presParOf" srcId="{1A9898A1-AB38-41D0-90F5-1E95C99DABE0}" destId="{35EB47C9-846A-43C0-9482-62E51BA22F52}" srcOrd="1" destOrd="0" presId="urn:microsoft.com/office/officeart/2018/2/layout/IconLabelList"/>
    <dgm:cxn modelId="{9C4C42D7-11C3-476B-BBA1-64A071EA1660}" type="presParOf" srcId="{1A9898A1-AB38-41D0-90F5-1E95C99DABE0}" destId="{9F13CBD5-EFC1-4ED0-89C9-B12A60FA863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11BFD20-93FE-41E0-BB1C-6904DF9C5D34}"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E491B533-E6E3-4158-A589-B3C3639B98EC}">
      <dgm:prSet/>
      <dgm:spPr/>
      <dgm:t>
        <a:bodyPr/>
        <a:lstStyle/>
        <a:p>
          <a:r>
            <a:rPr lang="en-US"/>
            <a:t>Ratings used/manipulated/cleanup</a:t>
          </a:r>
        </a:p>
      </dgm:t>
    </dgm:pt>
    <dgm:pt modelId="{8E0255D8-4910-42B4-AE9E-1A6DFA92125C}" type="parTrans" cxnId="{2548EA53-B9E3-41E9-80AD-19E7DA982E05}">
      <dgm:prSet/>
      <dgm:spPr/>
      <dgm:t>
        <a:bodyPr/>
        <a:lstStyle/>
        <a:p>
          <a:endParaRPr lang="en-US"/>
        </a:p>
      </dgm:t>
    </dgm:pt>
    <dgm:pt modelId="{10EDCB7C-81D2-4363-AAB2-D7E28805EB2A}" type="sibTrans" cxnId="{2548EA53-B9E3-41E9-80AD-19E7DA982E05}">
      <dgm:prSet/>
      <dgm:spPr/>
      <dgm:t>
        <a:bodyPr/>
        <a:lstStyle/>
        <a:p>
          <a:endParaRPr lang="en-US"/>
        </a:p>
      </dgm:t>
    </dgm:pt>
    <dgm:pt modelId="{2EEAE457-D02C-4949-85DE-8B1CB844F9BC}">
      <dgm:prSet/>
      <dgm:spPr/>
      <dgm:t>
        <a:bodyPr/>
        <a:lstStyle/>
        <a:p>
          <a:r>
            <a:rPr lang="en-US"/>
            <a:t>Scatterplot</a:t>
          </a:r>
        </a:p>
      </dgm:t>
    </dgm:pt>
    <dgm:pt modelId="{4C4AA4D9-CEAD-4956-8681-FB78E84638EB}" type="parTrans" cxnId="{F26B1448-2DBA-4A0F-BD07-B290F3CAD68A}">
      <dgm:prSet/>
      <dgm:spPr/>
      <dgm:t>
        <a:bodyPr/>
        <a:lstStyle/>
        <a:p>
          <a:endParaRPr lang="en-US"/>
        </a:p>
      </dgm:t>
    </dgm:pt>
    <dgm:pt modelId="{CE994CCB-AD94-4D26-88D6-3A9D783C8317}" type="sibTrans" cxnId="{F26B1448-2DBA-4A0F-BD07-B290F3CAD68A}">
      <dgm:prSet/>
      <dgm:spPr/>
      <dgm:t>
        <a:bodyPr/>
        <a:lstStyle/>
        <a:p>
          <a:endParaRPr lang="en-US"/>
        </a:p>
      </dgm:t>
    </dgm:pt>
    <dgm:pt modelId="{589DA69B-1354-468C-B544-3874664AA88E}">
      <dgm:prSet/>
      <dgm:spPr/>
      <dgm:t>
        <a:bodyPr/>
        <a:lstStyle/>
        <a:p>
          <a:r>
            <a:rPr lang="en-US"/>
            <a:t>Linear Regression</a:t>
          </a:r>
        </a:p>
      </dgm:t>
    </dgm:pt>
    <dgm:pt modelId="{4D619620-D2A0-4BCF-83F6-4FA6905397CC}" type="parTrans" cxnId="{B2A9379D-6039-431B-B11E-5F854D29B1E2}">
      <dgm:prSet/>
      <dgm:spPr/>
      <dgm:t>
        <a:bodyPr/>
        <a:lstStyle/>
        <a:p>
          <a:endParaRPr lang="en-US"/>
        </a:p>
      </dgm:t>
    </dgm:pt>
    <dgm:pt modelId="{7ABAF7EF-3B5D-46AC-9431-B6C8F7232CA6}" type="sibTrans" cxnId="{B2A9379D-6039-431B-B11E-5F854D29B1E2}">
      <dgm:prSet/>
      <dgm:spPr/>
      <dgm:t>
        <a:bodyPr/>
        <a:lstStyle/>
        <a:p>
          <a:endParaRPr lang="en-US"/>
        </a:p>
      </dgm:t>
    </dgm:pt>
    <dgm:pt modelId="{360E24EF-AA9D-46A8-9CAD-720C37B76B41}">
      <dgm:prSet/>
      <dgm:spPr/>
      <dgm:t>
        <a:bodyPr/>
        <a:lstStyle/>
        <a:p>
          <a:r>
            <a:rPr lang="en-US"/>
            <a:t>Charts and Correlations</a:t>
          </a:r>
        </a:p>
      </dgm:t>
    </dgm:pt>
    <dgm:pt modelId="{4CA104A7-C952-402D-B20F-9C95143AE545}" type="parTrans" cxnId="{D70B78A6-80CF-4B94-AFD9-996189846F06}">
      <dgm:prSet/>
      <dgm:spPr/>
      <dgm:t>
        <a:bodyPr/>
        <a:lstStyle/>
        <a:p>
          <a:endParaRPr lang="en-US"/>
        </a:p>
      </dgm:t>
    </dgm:pt>
    <dgm:pt modelId="{63A7585F-B331-4D89-B99F-9C0FC3640DB3}" type="sibTrans" cxnId="{D70B78A6-80CF-4B94-AFD9-996189846F06}">
      <dgm:prSet/>
      <dgm:spPr/>
      <dgm:t>
        <a:bodyPr/>
        <a:lstStyle/>
        <a:p>
          <a:endParaRPr lang="en-US"/>
        </a:p>
      </dgm:t>
    </dgm:pt>
    <dgm:pt modelId="{FD24EE75-5921-42C0-BEE6-CEA3DAC495BF}">
      <dgm:prSet/>
      <dgm:spPr/>
      <dgm:t>
        <a:bodyPr/>
        <a:lstStyle/>
        <a:p>
          <a:r>
            <a:rPr lang="en-US"/>
            <a:t>Group by Earnings</a:t>
          </a:r>
        </a:p>
      </dgm:t>
    </dgm:pt>
    <dgm:pt modelId="{2AA99D9A-8A15-43BA-B70A-19AA82344819}" type="parTrans" cxnId="{2184ADD7-0D86-429F-A21D-92D6B7FD028F}">
      <dgm:prSet/>
      <dgm:spPr/>
      <dgm:t>
        <a:bodyPr/>
        <a:lstStyle/>
        <a:p>
          <a:endParaRPr lang="en-US"/>
        </a:p>
      </dgm:t>
    </dgm:pt>
    <dgm:pt modelId="{0E2B4580-0907-45D6-A9AE-A8F314908E87}" type="sibTrans" cxnId="{2184ADD7-0D86-429F-A21D-92D6B7FD028F}">
      <dgm:prSet/>
      <dgm:spPr/>
      <dgm:t>
        <a:bodyPr/>
        <a:lstStyle/>
        <a:p>
          <a:endParaRPr lang="en-US"/>
        </a:p>
      </dgm:t>
    </dgm:pt>
    <dgm:pt modelId="{FC1EDDDF-769C-48B2-B877-30AFD52512E1}" type="pres">
      <dgm:prSet presAssocID="{011BFD20-93FE-41E0-BB1C-6904DF9C5D34}" presName="outerComposite" presStyleCnt="0">
        <dgm:presLayoutVars>
          <dgm:chMax val="5"/>
          <dgm:dir/>
          <dgm:resizeHandles val="exact"/>
        </dgm:presLayoutVars>
      </dgm:prSet>
      <dgm:spPr/>
    </dgm:pt>
    <dgm:pt modelId="{5F9ED366-A681-43D5-B80B-50CD09C8B931}" type="pres">
      <dgm:prSet presAssocID="{011BFD20-93FE-41E0-BB1C-6904DF9C5D34}" presName="dummyMaxCanvas" presStyleCnt="0">
        <dgm:presLayoutVars/>
      </dgm:prSet>
      <dgm:spPr/>
    </dgm:pt>
    <dgm:pt modelId="{E811A231-1D43-4C7E-B699-17462C012943}" type="pres">
      <dgm:prSet presAssocID="{011BFD20-93FE-41E0-BB1C-6904DF9C5D34}" presName="FiveNodes_1" presStyleLbl="node1" presStyleIdx="0" presStyleCnt="5">
        <dgm:presLayoutVars>
          <dgm:bulletEnabled val="1"/>
        </dgm:presLayoutVars>
      </dgm:prSet>
      <dgm:spPr/>
    </dgm:pt>
    <dgm:pt modelId="{FC355F9A-27E5-41F7-BEE2-DD9EF7B3221A}" type="pres">
      <dgm:prSet presAssocID="{011BFD20-93FE-41E0-BB1C-6904DF9C5D34}" presName="FiveNodes_2" presStyleLbl="node1" presStyleIdx="1" presStyleCnt="5">
        <dgm:presLayoutVars>
          <dgm:bulletEnabled val="1"/>
        </dgm:presLayoutVars>
      </dgm:prSet>
      <dgm:spPr/>
    </dgm:pt>
    <dgm:pt modelId="{C18A22BB-DE39-41B2-B4FF-281EDF30F87A}" type="pres">
      <dgm:prSet presAssocID="{011BFD20-93FE-41E0-BB1C-6904DF9C5D34}" presName="FiveNodes_3" presStyleLbl="node1" presStyleIdx="2" presStyleCnt="5">
        <dgm:presLayoutVars>
          <dgm:bulletEnabled val="1"/>
        </dgm:presLayoutVars>
      </dgm:prSet>
      <dgm:spPr/>
    </dgm:pt>
    <dgm:pt modelId="{4E150A21-D7CF-4731-ACDF-E10783A63D84}" type="pres">
      <dgm:prSet presAssocID="{011BFD20-93FE-41E0-BB1C-6904DF9C5D34}" presName="FiveNodes_4" presStyleLbl="node1" presStyleIdx="3" presStyleCnt="5">
        <dgm:presLayoutVars>
          <dgm:bulletEnabled val="1"/>
        </dgm:presLayoutVars>
      </dgm:prSet>
      <dgm:spPr/>
    </dgm:pt>
    <dgm:pt modelId="{6D0BD68E-8EE8-45A2-BED3-367B649B958A}" type="pres">
      <dgm:prSet presAssocID="{011BFD20-93FE-41E0-BB1C-6904DF9C5D34}" presName="FiveNodes_5" presStyleLbl="node1" presStyleIdx="4" presStyleCnt="5">
        <dgm:presLayoutVars>
          <dgm:bulletEnabled val="1"/>
        </dgm:presLayoutVars>
      </dgm:prSet>
      <dgm:spPr/>
    </dgm:pt>
    <dgm:pt modelId="{E556AEB8-F39E-4C73-9E3D-561394A80D8B}" type="pres">
      <dgm:prSet presAssocID="{011BFD20-93FE-41E0-BB1C-6904DF9C5D34}" presName="FiveConn_1-2" presStyleLbl="fgAccFollowNode1" presStyleIdx="0" presStyleCnt="4">
        <dgm:presLayoutVars>
          <dgm:bulletEnabled val="1"/>
        </dgm:presLayoutVars>
      </dgm:prSet>
      <dgm:spPr/>
    </dgm:pt>
    <dgm:pt modelId="{39CE2A8C-50FB-4FE7-907F-26BA7A9573BD}" type="pres">
      <dgm:prSet presAssocID="{011BFD20-93FE-41E0-BB1C-6904DF9C5D34}" presName="FiveConn_2-3" presStyleLbl="fgAccFollowNode1" presStyleIdx="1" presStyleCnt="4">
        <dgm:presLayoutVars>
          <dgm:bulletEnabled val="1"/>
        </dgm:presLayoutVars>
      </dgm:prSet>
      <dgm:spPr/>
    </dgm:pt>
    <dgm:pt modelId="{477E993C-6023-47E6-8B74-4C3FB712A1C9}" type="pres">
      <dgm:prSet presAssocID="{011BFD20-93FE-41E0-BB1C-6904DF9C5D34}" presName="FiveConn_3-4" presStyleLbl="fgAccFollowNode1" presStyleIdx="2" presStyleCnt="4">
        <dgm:presLayoutVars>
          <dgm:bulletEnabled val="1"/>
        </dgm:presLayoutVars>
      </dgm:prSet>
      <dgm:spPr/>
    </dgm:pt>
    <dgm:pt modelId="{8817B2B0-A3E9-4F95-A6A6-1532606F6142}" type="pres">
      <dgm:prSet presAssocID="{011BFD20-93FE-41E0-BB1C-6904DF9C5D34}" presName="FiveConn_4-5" presStyleLbl="fgAccFollowNode1" presStyleIdx="3" presStyleCnt="4">
        <dgm:presLayoutVars>
          <dgm:bulletEnabled val="1"/>
        </dgm:presLayoutVars>
      </dgm:prSet>
      <dgm:spPr/>
    </dgm:pt>
    <dgm:pt modelId="{3E49EDB6-8E1E-483E-BD5F-EEBB2F2437F1}" type="pres">
      <dgm:prSet presAssocID="{011BFD20-93FE-41E0-BB1C-6904DF9C5D34}" presName="FiveNodes_1_text" presStyleLbl="node1" presStyleIdx="4" presStyleCnt="5">
        <dgm:presLayoutVars>
          <dgm:bulletEnabled val="1"/>
        </dgm:presLayoutVars>
      </dgm:prSet>
      <dgm:spPr/>
    </dgm:pt>
    <dgm:pt modelId="{CB6B686E-25CA-4FB8-ADB2-D4912045E8E8}" type="pres">
      <dgm:prSet presAssocID="{011BFD20-93FE-41E0-BB1C-6904DF9C5D34}" presName="FiveNodes_2_text" presStyleLbl="node1" presStyleIdx="4" presStyleCnt="5">
        <dgm:presLayoutVars>
          <dgm:bulletEnabled val="1"/>
        </dgm:presLayoutVars>
      </dgm:prSet>
      <dgm:spPr/>
    </dgm:pt>
    <dgm:pt modelId="{194F69B9-3D6A-4ACD-BD9A-6557BBA2699C}" type="pres">
      <dgm:prSet presAssocID="{011BFD20-93FE-41E0-BB1C-6904DF9C5D34}" presName="FiveNodes_3_text" presStyleLbl="node1" presStyleIdx="4" presStyleCnt="5">
        <dgm:presLayoutVars>
          <dgm:bulletEnabled val="1"/>
        </dgm:presLayoutVars>
      </dgm:prSet>
      <dgm:spPr/>
    </dgm:pt>
    <dgm:pt modelId="{7D785B46-C9E8-492F-B25D-FA2006C78AC6}" type="pres">
      <dgm:prSet presAssocID="{011BFD20-93FE-41E0-BB1C-6904DF9C5D34}" presName="FiveNodes_4_text" presStyleLbl="node1" presStyleIdx="4" presStyleCnt="5">
        <dgm:presLayoutVars>
          <dgm:bulletEnabled val="1"/>
        </dgm:presLayoutVars>
      </dgm:prSet>
      <dgm:spPr/>
    </dgm:pt>
    <dgm:pt modelId="{1409D18B-738D-43DC-9A5D-181E9245327F}" type="pres">
      <dgm:prSet presAssocID="{011BFD20-93FE-41E0-BB1C-6904DF9C5D34}" presName="FiveNodes_5_text" presStyleLbl="node1" presStyleIdx="4" presStyleCnt="5">
        <dgm:presLayoutVars>
          <dgm:bulletEnabled val="1"/>
        </dgm:presLayoutVars>
      </dgm:prSet>
      <dgm:spPr/>
    </dgm:pt>
  </dgm:ptLst>
  <dgm:cxnLst>
    <dgm:cxn modelId="{0E5DC70E-7C69-4A12-AE2C-C45DDEF305AF}" type="presOf" srcId="{7ABAF7EF-3B5D-46AC-9431-B6C8F7232CA6}" destId="{477E993C-6023-47E6-8B74-4C3FB712A1C9}" srcOrd="0" destOrd="0" presId="urn:microsoft.com/office/officeart/2005/8/layout/vProcess5"/>
    <dgm:cxn modelId="{B6A03E3D-FEFA-4E38-8D58-34EE3591EF03}" type="presOf" srcId="{10EDCB7C-81D2-4363-AAB2-D7E28805EB2A}" destId="{E556AEB8-F39E-4C73-9E3D-561394A80D8B}" srcOrd="0" destOrd="0" presId="urn:microsoft.com/office/officeart/2005/8/layout/vProcess5"/>
    <dgm:cxn modelId="{D2665667-F60C-465E-8084-152BA2590DD7}" type="presOf" srcId="{CE994CCB-AD94-4D26-88D6-3A9D783C8317}" destId="{39CE2A8C-50FB-4FE7-907F-26BA7A9573BD}" srcOrd="0" destOrd="0" presId="urn:microsoft.com/office/officeart/2005/8/layout/vProcess5"/>
    <dgm:cxn modelId="{F26B1448-2DBA-4A0F-BD07-B290F3CAD68A}" srcId="{011BFD20-93FE-41E0-BB1C-6904DF9C5D34}" destId="{2EEAE457-D02C-4949-85DE-8B1CB844F9BC}" srcOrd="1" destOrd="0" parTransId="{4C4AA4D9-CEAD-4956-8681-FB78E84638EB}" sibTransId="{CE994CCB-AD94-4D26-88D6-3A9D783C8317}"/>
    <dgm:cxn modelId="{DD634D6E-5D2C-497B-B8A3-03EB323FB64D}" type="presOf" srcId="{011BFD20-93FE-41E0-BB1C-6904DF9C5D34}" destId="{FC1EDDDF-769C-48B2-B877-30AFD52512E1}" srcOrd="0" destOrd="0" presId="urn:microsoft.com/office/officeart/2005/8/layout/vProcess5"/>
    <dgm:cxn modelId="{2548EA53-B9E3-41E9-80AD-19E7DA982E05}" srcId="{011BFD20-93FE-41E0-BB1C-6904DF9C5D34}" destId="{E491B533-E6E3-4158-A589-B3C3639B98EC}" srcOrd="0" destOrd="0" parTransId="{8E0255D8-4910-42B4-AE9E-1A6DFA92125C}" sibTransId="{10EDCB7C-81D2-4363-AAB2-D7E28805EB2A}"/>
    <dgm:cxn modelId="{4CA01B56-5840-4C3F-B09D-9F3D660A91E8}" type="presOf" srcId="{360E24EF-AA9D-46A8-9CAD-720C37B76B41}" destId="{4E150A21-D7CF-4731-ACDF-E10783A63D84}" srcOrd="0" destOrd="0" presId="urn:microsoft.com/office/officeart/2005/8/layout/vProcess5"/>
    <dgm:cxn modelId="{67D83880-7B19-46B2-9F2E-D2ED02145F0C}" type="presOf" srcId="{E491B533-E6E3-4158-A589-B3C3639B98EC}" destId="{3E49EDB6-8E1E-483E-BD5F-EEBB2F2437F1}" srcOrd="1" destOrd="0" presId="urn:microsoft.com/office/officeart/2005/8/layout/vProcess5"/>
    <dgm:cxn modelId="{E8C73A8F-D9C8-4033-8107-A5E66E4B7DF1}" type="presOf" srcId="{360E24EF-AA9D-46A8-9CAD-720C37B76B41}" destId="{7D785B46-C9E8-492F-B25D-FA2006C78AC6}" srcOrd="1" destOrd="0" presId="urn:microsoft.com/office/officeart/2005/8/layout/vProcess5"/>
    <dgm:cxn modelId="{B2A9379D-6039-431B-B11E-5F854D29B1E2}" srcId="{011BFD20-93FE-41E0-BB1C-6904DF9C5D34}" destId="{589DA69B-1354-468C-B544-3874664AA88E}" srcOrd="2" destOrd="0" parTransId="{4D619620-D2A0-4BCF-83F6-4FA6905397CC}" sibTransId="{7ABAF7EF-3B5D-46AC-9431-B6C8F7232CA6}"/>
    <dgm:cxn modelId="{3D1A959E-B01C-46FA-B913-C3C5CF6426B4}" type="presOf" srcId="{E491B533-E6E3-4158-A589-B3C3639B98EC}" destId="{E811A231-1D43-4C7E-B699-17462C012943}" srcOrd="0" destOrd="0" presId="urn:microsoft.com/office/officeart/2005/8/layout/vProcess5"/>
    <dgm:cxn modelId="{A97BD79E-4220-476D-A704-AF460FCD9E9E}" type="presOf" srcId="{FD24EE75-5921-42C0-BEE6-CEA3DAC495BF}" destId="{1409D18B-738D-43DC-9A5D-181E9245327F}" srcOrd="1" destOrd="0" presId="urn:microsoft.com/office/officeart/2005/8/layout/vProcess5"/>
    <dgm:cxn modelId="{6E76F8A1-93FE-4FF7-9B4B-17C72459DEBF}" type="presOf" srcId="{FD24EE75-5921-42C0-BEE6-CEA3DAC495BF}" destId="{6D0BD68E-8EE8-45A2-BED3-367B649B958A}" srcOrd="0" destOrd="0" presId="urn:microsoft.com/office/officeart/2005/8/layout/vProcess5"/>
    <dgm:cxn modelId="{D70B78A6-80CF-4B94-AFD9-996189846F06}" srcId="{011BFD20-93FE-41E0-BB1C-6904DF9C5D34}" destId="{360E24EF-AA9D-46A8-9CAD-720C37B76B41}" srcOrd="3" destOrd="0" parTransId="{4CA104A7-C952-402D-B20F-9C95143AE545}" sibTransId="{63A7585F-B331-4D89-B99F-9C0FC3640DB3}"/>
    <dgm:cxn modelId="{661E13BF-05E4-4C04-B020-72305CF557F0}" type="presOf" srcId="{2EEAE457-D02C-4949-85DE-8B1CB844F9BC}" destId="{FC355F9A-27E5-41F7-BEE2-DD9EF7B3221A}" srcOrd="0" destOrd="0" presId="urn:microsoft.com/office/officeart/2005/8/layout/vProcess5"/>
    <dgm:cxn modelId="{2184ADD7-0D86-429F-A21D-92D6B7FD028F}" srcId="{011BFD20-93FE-41E0-BB1C-6904DF9C5D34}" destId="{FD24EE75-5921-42C0-BEE6-CEA3DAC495BF}" srcOrd="4" destOrd="0" parTransId="{2AA99D9A-8A15-43BA-B70A-19AA82344819}" sibTransId="{0E2B4580-0907-45D6-A9AE-A8F314908E87}"/>
    <dgm:cxn modelId="{105AE9D9-08CD-4DE8-9385-FE594F0AE727}" type="presOf" srcId="{63A7585F-B331-4D89-B99F-9C0FC3640DB3}" destId="{8817B2B0-A3E9-4F95-A6A6-1532606F6142}" srcOrd="0" destOrd="0" presId="urn:microsoft.com/office/officeart/2005/8/layout/vProcess5"/>
    <dgm:cxn modelId="{6C0E1DE1-C7F2-4C9B-9AAB-675F25F65B78}" type="presOf" srcId="{2EEAE457-D02C-4949-85DE-8B1CB844F9BC}" destId="{CB6B686E-25CA-4FB8-ADB2-D4912045E8E8}" srcOrd="1" destOrd="0" presId="urn:microsoft.com/office/officeart/2005/8/layout/vProcess5"/>
    <dgm:cxn modelId="{26E577F1-2382-49F6-961F-4EFF52035365}" type="presOf" srcId="{589DA69B-1354-468C-B544-3874664AA88E}" destId="{194F69B9-3D6A-4ACD-BD9A-6557BBA2699C}" srcOrd="1" destOrd="0" presId="urn:microsoft.com/office/officeart/2005/8/layout/vProcess5"/>
    <dgm:cxn modelId="{13873AF9-BDF2-435D-9122-871C8BD6D421}" type="presOf" srcId="{589DA69B-1354-468C-B544-3874664AA88E}" destId="{C18A22BB-DE39-41B2-B4FF-281EDF30F87A}" srcOrd="0" destOrd="0" presId="urn:microsoft.com/office/officeart/2005/8/layout/vProcess5"/>
    <dgm:cxn modelId="{19F2701A-08FF-4FCA-844D-9FAFD107E2BA}" type="presParOf" srcId="{FC1EDDDF-769C-48B2-B877-30AFD52512E1}" destId="{5F9ED366-A681-43D5-B80B-50CD09C8B931}" srcOrd="0" destOrd="0" presId="urn:microsoft.com/office/officeart/2005/8/layout/vProcess5"/>
    <dgm:cxn modelId="{B3CC5637-E14F-455B-87C8-606D4FC0BF20}" type="presParOf" srcId="{FC1EDDDF-769C-48B2-B877-30AFD52512E1}" destId="{E811A231-1D43-4C7E-B699-17462C012943}" srcOrd="1" destOrd="0" presId="urn:microsoft.com/office/officeart/2005/8/layout/vProcess5"/>
    <dgm:cxn modelId="{A60D7F72-6BFD-4FD0-B04D-817AB18F5C44}" type="presParOf" srcId="{FC1EDDDF-769C-48B2-B877-30AFD52512E1}" destId="{FC355F9A-27E5-41F7-BEE2-DD9EF7B3221A}" srcOrd="2" destOrd="0" presId="urn:microsoft.com/office/officeart/2005/8/layout/vProcess5"/>
    <dgm:cxn modelId="{546739DC-5ED9-4D3D-95E7-9F58398FECC9}" type="presParOf" srcId="{FC1EDDDF-769C-48B2-B877-30AFD52512E1}" destId="{C18A22BB-DE39-41B2-B4FF-281EDF30F87A}" srcOrd="3" destOrd="0" presId="urn:microsoft.com/office/officeart/2005/8/layout/vProcess5"/>
    <dgm:cxn modelId="{2EB2AA6A-8F1A-4D54-B855-0FDD26600F16}" type="presParOf" srcId="{FC1EDDDF-769C-48B2-B877-30AFD52512E1}" destId="{4E150A21-D7CF-4731-ACDF-E10783A63D84}" srcOrd="4" destOrd="0" presId="urn:microsoft.com/office/officeart/2005/8/layout/vProcess5"/>
    <dgm:cxn modelId="{571D4069-1214-42E5-A822-B9AC96BEED2E}" type="presParOf" srcId="{FC1EDDDF-769C-48B2-B877-30AFD52512E1}" destId="{6D0BD68E-8EE8-45A2-BED3-367B649B958A}" srcOrd="5" destOrd="0" presId="urn:microsoft.com/office/officeart/2005/8/layout/vProcess5"/>
    <dgm:cxn modelId="{34C8C2ED-DF41-4DA4-B46C-AD4C031D16DD}" type="presParOf" srcId="{FC1EDDDF-769C-48B2-B877-30AFD52512E1}" destId="{E556AEB8-F39E-4C73-9E3D-561394A80D8B}" srcOrd="6" destOrd="0" presId="urn:microsoft.com/office/officeart/2005/8/layout/vProcess5"/>
    <dgm:cxn modelId="{574462FD-558D-4910-8802-16D4E1EBC859}" type="presParOf" srcId="{FC1EDDDF-769C-48B2-B877-30AFD52512E1}" destId="{39CE2A8C-50FB-4FE7-907F-26BA7A9573BD}" srcOrd="7" destOrd="0" presId="urn:microsoft.com/office/officeart/2005/8/layout/vProcess5"/>
    <dgm:cxn modelId="{731AC481-EAD3-40C9-844F-5D2C4DB888A8}" type="presParOf" srcId="{FC1EDDDF-769C-48B2-B877-30AFD52512E1}" destId="{477E993C-6023-47E6-8B74-4C3FB712A1C9}" srcOrd="8" destOrd="0" presId="urn:microsoft.com/office/officeart/2005/8/layout/vProcess5"/>
    <dgm:cxn modelId="{BFDA5C9A-C4D7-4B48-BC0D-3531AF0F3F5E}" type="presParOf" srcId="{FC1EDDDF-769C-48B2-B877-30AFD52512E1}" destId="{8817B2B0-A3E9-4F95-A6A6-1532606F6142}" srcOrd="9" destOrd="0" presId="urn:microsoft.com/office/officeart/2005/8/layout/vProcess5"/>
    <dgm:cxn modelId="{9B89A47A-62CA-482E-B63D-7E30DC13B9D8}" type="presParOf" srcId="{FC1EDDDF-769C-48B2-B877-30AFD52512E1}" destId="{3E49EDB6-8E1E-483E-BD5F-EEBB2F2437F1}" srcOrd="10" destOrd="0" presId="urn:microsoft.com/office/officeart/2005/8/layout/vProcess5"/>
    <dgm:cxn modelId="{B1AE69B5-31B8-4194-B0EA-78D98E82A178}" type="presParOf" srcId="{FC1EDDDF-769C-48B2-B877-30AFD52512E1}" destId="{CB6B686E-25CA-4FB8-ADB2-D4912045E8E8}" srcOrd="11" destOrd="0" presId="urn:microsoft.com/office/officeart/2005/8/layout/vProcess5"/>
    <dgm:cxn modelId="{E73A66EB-00EB-4E61-B13E-BBAAED033450}" type="presParOf" srcId="{FC1EDDDF-769C-48B2-B877-30AFD52512E1}" destId="{194F69B9-3D6A-4ACD-BD9A-6557BBA2699C}" srcOrd="12" destOrd="0" presId="urn:microsoft.com/office/officeart/2005/8/layout/vProcess5"/>
    <dgm:cxn modelId="{A36D4E2A-6FA0-48A1-B81A-D8481E8E1364}" type="presParOf" srcId="{FC1EDDDF-769C-48B2-B877-30AFD52512E1}" destId="{7D785B46-C9E8-492F-B25D-FA2006C78AC6}" srcOrd="13" destOrd="0" presId="urn:microsoft.com/office/officeart/2005/8/layout/vProcess5"/>
    <dgm:cxn modelId="{09608B0D-7CDB-492D-AC54-EB97D5C230E3}" type="presParOf" srcId="{FC1EDDDF-769C-48B2-B877-30AFD52512E1}" destId="{1409D18B-738D-43DC-9A5D-181E9245327F}"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14DA52-3699-484C-A763-D7AEA90EED7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0A6C597-768C-48F9-8F13-BF933B39518A}">
      <dgm:prSet/>
      <dgm:spPr/>
      <dgm:t>
        <a:bodyPr/>
        <a:lstStyle/>
        <a:p>
          <a:r>
            <a:rPr lang="en-US"/>
            <a:t>Adventure movies seemed to be rising in profitability before sharply declining</a:t>
          </a:r>
        </a:p>
      </dgm:t>
    </dgm:pt>
    <dgm:pt modelId="{B2B42D0A-2409-4085-A2BA-2CF69AF4C602}" type="parTrans" cxnId="{4D330E4C-557F-4611-BD0B-A535454DEECE}">
      <dgm:prSet/>
      <dgm:spPr/>
      <dgm:t>
        <a:bodyPr/>
        <a:lstStyle/>
        <a:p>
          <a:endParaRPr lang="en-US"/>
        </a:p>
      </dgm:t>
    </dgm:pt>
    <dgm:pt modelId="{9E56A858-A936-47E2-ABDD-323B1A122EF8}" type="sibTrans" cxnId="{4D330E4C-557F-4611-BD0B-A535454DEECE}">
      <dgm:prSet/>
      <dgm:spPr/>
      <dgm:t>
        <a:bodyPr/>
        <a:lstStyle/>
        <a:p>
          <a:endParaRPr lang="en-US"/>
        </a:p>
      </dgm:t>
    </dgm:pt>
    <dgm:pt modelId="{0D9E806E-8A5F-43DA-ACC5-7872E70714C9}">
      <dgm:prSet/>
      <dgm:spPr/>
      <dgm:t>
        <a:bodyPr/>
        <a:lstStyle/>
        <a:p>
          <a:r>
            <a:rPr lang="en-US"/>
            <a:t>Later on in the decade, we see action movies rising in profitability instead</a:t>
          </a:r>
        </a:p>
      </dgm:t>
    </dgm:pt>
    <dgm:pt modelId="{8F9A9868-BB25-4ABB-8E52-589BAFD6F75D}" type="parTrans" cxnId="{2E69AF86-0862-4A4C-9FA5-CC3660D2196F}">
      <dgm:prSet/>
      <dgm:spPr/>
      <dgm:t>
        <a:bodyPr/>
        <a:lstStyle/>
        <a:p>
          <a:endParaRPr lang="en-US"/>
        </a:p>
      </dgm:t>
    </dgm:pt>
    <dgm:pt modelId="{3EEC5CB6-B8EA-4618-8112-D3E648AF1669}" type="sibTrans" cxnId="{2E69AF86-0862-4A4C-9FA5-CC3660D2196F}">
      <dgm:prSet/>
      <dgm:spPr/>
      <dgm:t>
        <a:bodyPr/>
        <a:lstStyle/>
        <a:p>
          <a:endParaRPr lang="en-US"/>
        </a:p>
      </dgm:t>
    </dgm:pt>
    <dgm:pt modelId="{9A255C1E-6CA2-48B6-8929-BC0973C0A51D}">
      <dgm:prSet/>
      <dgm:spPr/>
      <dgm:t>
        <a:bodyPr/>
        <a:lstStyle/>
        <a:p>
          <a:r>
            <a:rPr lang="en-US"/>
            <a:t>Although fantasy was overall the winner for the decade, the profitability of the genre is also declining overall</a:t>
          </a:r>
        </a:p>
      </dgm:t>
    </dgm:pt>
    <dgm:pt modelId="{A23E3BB4-A81D-4531-A699-2C586D35C9BA}" type="parTrans" cxnId="{5DBE6231-F918-4AA6-A3C8-A421A60A2808}">
      <dgm:prSet/>
      <dgm:spPr/>
      <dgm:t>
        <a:bodyPr/>
        <a:lstStyle/>
        <a:p>
          <a:endParaRPr lang="en-US"/>
        </a:p>
      </dgm:t>
    </dgm:pt>
    <dgm:pt modelId="{0218E66C-6223-4278-9A6C-3DC0EF742A52}" type="sibTrans" cxnId="{5DBE6231-F918-4AA6-A3C8-A421A60A2808}">
      <dgm:prSet/>
      <dgm:spPr/>
      <dgm:t>
        <a:bodyPr/>
        <a:lstStyle/>
        <a:p>
          <a:endParaRPr lang="en-US"/>
        </a:p>
      </dgm:t>
    </dgm:pt>
    <dgm:pt modelId="{E2338008-C607-47EA-ADA0-EA0FAD59872E}">
      <dgm:prSet/>
      <dgm:spPr/>
      <dgm:t>
        <a:bodyPr/>
        <a:lstStyle/>
        <a:p>
          <a:r>
            <a:rPr lang="en-US"/>
            <a:t>We also see overall less “blockbuster” movies with mega-earnings as time goes on</a:t>
          </a:r>
        </a:p>
      </dgm:t>
    </dgm:pt>
    <dgm:pt modelId="{564D5A87-BECF-46BC-8484-5B56ACF0CE6F}" type="parTrans" cxnId="{109E8EA6-78B5-44C1-8245-A6A8A9F73B47}">
      <dgm:prSet/>
      <dgm:spPr/>
      <dgm:t>
        <a:bodyPr/>
        <a:lstStyle/>
        <a:p>
          <a:endParaRPr lang="en-US"/>
        </a:p>
      </dgm:t>
    </dgm:pt>
    <dgm:pt modelId="{25C5C624-2979-49A6-8B2C-A71FA140DA24}" type="sibTrans" cxnId="{109E8EA6-78B5-44C1-8245-A6A8A9F73B47}">
      <dgm:prSet/>
      <dgm:spPr/>
      <dgm:t>
        <a:bodyPr/>
        <a:lstStyle/>
        <a:p>
          <a:endParaRPr lang="en-US"/>
        </a:p>
      </dgm:t>
    </dgm:pt>
    <dgm:pt modelId="{9E699385-00ED-4A28-A139-53F708DCA95D}" type="pres">
      <dgm:prSet presAssocID="{7214DA52-3699-484C-A763-D7AEA90EED7B}" presName="root" presStyleCnt="0">
        <dgm:presLayoutVars>
          <dgm:dir/>
          <dgm:resizeHandles val="exact"/>
        </dgm:presLayoutVars>
      </dgm:prSet>
      <dgm:spPr/>
    </dgm:pt>
    <dgm:pt modelId="{0AC11F0E-5289-4699-A5E0-7F01F539C999}" type="pres">
      <dgm:prSet presAssocID="{00A6C597-768C-48F9-8F13-BF933B39518A}" presName="compNode" presStyleCnt="0"/>
      <dgm:spPr/>
    </dgm:pt>
    <dgm:pt modelId="{F168000C-E851-4DB4-84D7-1770BA84CF57}" type="pres">
      <dgm:prSet presAssocID="{00A6C597-768C-48F9-8F13-BF933B39518A}" presName="bgRect" presStyleLbl="bgShp" presStyleIdx="0" presStyleCnt="4"/>
      <dgm:spPr/>
    </dgm:pt>
    <dgm:pt modelId="{1659D59E-B395-4F09-843E-A3D94253DC79}" type="pres">
      <dgm:prSet presAssocID="{00A6C597-768C-48F9-8F13-BF933B39518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apper board"/>
        </a:ext>
      </dgm:extLst>
    </dgm:pt>
    <dgm:pt modelId="{47CC0A71-41DE-4AF9-9E82-AE13EBD2CCD6}" type="pres">
      <dgm:prSet presAssocID="{00A6C597-768C-48F9-8F13-BF933B39518A}" presName="spaceRect" presStyleCnt="0"/>
      <dgm:spPr/>
    </dgm:pt>
    <dgm:pt modelId="{B0E2B0DA-0E47-4FEB-A5D3-51AC59D50F78}" type="pres">
      <dgm:prSet presAssocID="{00A6C597-768C-48F9-8F13-BF933B39518A}" presName="parTx" presStyleLbl="revTx" presStyleIdx="0" presStyleCnt="4">
        <dgm:presLayoutVars>
          <dgm:chMax val="0"/>
          <dgm:chPref val="0"/>
        </dgm:presLayoutVars>
      </dgm:prSet>
      <dgm:spPr/>
    </dgm:pt>
    <dgm:pt modelId="{BE6ADD72-ECD5-44F6-AAD6-7364FABEDFED}" type="pres">
      <dgm:prSet presAssocID="{9E56A858-A936-47E2-ABDD-323B1A122EF8}" presName="sibTrans" presStyleCnt="0"/>
      <dgm:spPr/>
    </dgm:pt>
    <dgm:pt modelId="{3EC662A0-8970-45E1-8C1A-3C3D95389BD1}" type="pres">
      <dgm:prSet presAssocID="{0D9E806E-8A5F-43DA-ACC5-7872E70714C9}" presName="compNode" presStyleCnt="0"/>
      <dgm:spPr/>
    </dgm:pt>
    <dgm:pt modelId="{0216006F-E161-44AD-8EE4-27E79C1BFB2F}" type="pres">
      <dgm:prSet presAssocID="{0D9E806E-8A5F-43DA-ACC5-7872E70714C9}" presName="bgRect" presStyleLbl="bgShp" presStyleIdx="1" presStyleCnt="4"/>
      <dgm:spPr/>
    </dgm:pt>
    <dgm:pt modelId="{668DC9AE-F6F4-4C8F-9B0C-9BA062F9BA7A}" type="pres">
      <dgm:prSet presAssocID="{0D9E806E-8A5F-43DA-ACC5-7872E70714C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m reel"/>
        </a:ext>
      </dgm:extLst>
    </dgm:pt>
    <dgm:pt modelId="{F7221F24-C51A-476F-8C5C-E46735390528}" type="pres">
      <dgm:prSet presAssocID="{0D9E806E-8A5F-43DA-ACC5-7872E70714C9}" presName="spaceRect" presStyleCnt="0"/>
      <dgm:spPr/>
    </dgm:pt>
    <dgm:pt modelId="{FFDFE497-2207-4E26-B021-2079012A3F5F}" type="pres">
      <dgm:prSet presAssocID="{0D9E806E-8A5F-43DA-ACC5-7872E70714C9}" presName="parTx" presStyleLbl="revTx" presStyleIdx="1" presStyleCnt="4">
        <dgm:presLayoutVars>
          <dgm:chMax val="0"/>
          <dgm:chPref val="0"/>
        </dgm:presLayoutVars>
      </dgm:prSet>
      <dgm:spPr/>
    </dgm:pt>
    <dgm:pt modelId="{B5F2340C-9D42-4EA6-8272-3C18449179D3}" type="pres">
      <dgm:prSet presAssocID="{3EEC5CB6-B8EA-4618-8112-D3E648AF1669}" presName="sibTrans" presStyleCnt="0"/>
      <dgm:spPr/>
    </dgm:pt>
    <dgm:pt modelId="{20A2CE3E-1366-4229-AB6C-A76D8268BEF4}" type="pres">
      <dgm:prSet presAssocID="{9A255C1E-6CA2-48B6-8929-BC0973C0A51D}" presName="compNode" presStyleCnt="0"/>
      <dgm:spPr/>
    </dgm:pt>
    <dgm:pt modelId="{5E5655BB-3F39-437D-B1EE-19C1DB78B7C6}" type="pres">
      <dgm:prSet presAssocID="{9A255C1E-6CA2-48B6-8929-BC0973C0A51D}" presName="bgRect" presStyleLbl="bgShp" presStyleIdx="2" presStyleCnt="4"/>
      <dgm:spPr/>
    </dgm:pt>
    <dgm:pt modelId="{094D6D3C-B072-4D5F-B138-AF91768A4B0B}" type="pres">
      <dgm:prSet presAssocID="{9A255C1E-6CA2-48B6-8929-BC0973C0A51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ophy"/>
        </a:ext>
      </dgm:extLst>
    </dgm:pt>
    <dgm:pt modelId="{2632639F-025E-49A6-9D8D-4027412F2D8B}" type="pres">
      <dgm:prSet presAssocID="{9A255C1E-6CA2-48B6-8929-BC0973C0A51D}" presName="spaceRect" presStyleCnt="0"/>
      <dgm:spPr/>
    </dgm:pt>
    <dgm:pt modelId="{52855E64-FEDE-4248-B202-CF89CE47F750}" type="pres">
      <dgm:prSet presAssocID="{9A255C1E-6CA2-48B6-8929-BC0973C0A51D}" presName="parTx" presStyleLbl="revTx" presStyleIdx="2" presStyleCnt="4">
        <dgm:presLayoutVars>
          <dgm:chMax val="0"/>
          <dgm:chPref val="0"/>
        </dgm:presLayoutVars>
      </dgm:prSet>
      <dgm:spPr/>
    </dgm:pt>
    <dgm:pt modelId="{8E64749E-21D9-49DE-BED6-D59C537C5E04}" type="pres">
      <dgm:prSet presAssocID="{0218E66C-6223-4278-9A6C-3DC0EF742A52}" presName="sibTrans" presStyleCnt="0"/>
      <dgm:spPr/>
    </dgm:pt>
    <dgm:pt modelId="{4DA302C4-3068-47F4-8D8A-E0B8F02E1A38}" type="pres">
      <dgm:prSet presAssocID="{E2338008-C607-47EA-ADA0-EA0FAD59872E}" presName="compNode" presStyleCnt="0"/>
      <dgm:spPr/>
    </dgm:pt>
    <dgm:pt modelId="{623652E2-7FB1-40CB-B3C1-1D12677EB891}" type="pres">
      <dgm:prSet presAssocID="{E2338008-C607-47EA-ADA0-EA0FAD59872E}" presName="bgRect" presStyleLbl="bgShp" presStyleIdx="3" presStyleCnt="4"/>
      <dgm:spPr/>
    </dgm:pt>
    <dgm:pt modelId="{008AE91E-94B5-4AC7-9B7A-E950FC2C4F48}" type="pres">
      <dgm:prSet presAssocID="{E2338008-C607-47EA-ADA0-EA0FAD59872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VD player"/>
        </a:ext>
      </dgm:extLst>
    </dgm:pt>
    <dgm:pt modelId="{06F32E8D-0963-4DEA-9DDD-4DF280C44746}" type="pres">
      <dgm:prSet presAssocID="{E2338008-C607-47EA-ADA0-EA0FAD59872E}" presName="spaceRect" presStyleCnt="0"/>
      <dgm:spPr/>
    </dgm:pt>
    <dgm:pt modelId="{3E0619E7-CA7F-40C3-A46A-35D5224F4540}" type="pres">
      <dgm:prSet presAssocID="{E2338008-C607-47EA-ADA0-EA0FAD59872E}" presName="parTx" presStyleLbl="revTx" presStyleIdx="3" presStyleCnt="4">
        <dgm:presLayoutVars>
          <dgm:chMax val="0"/>
          <dgm:chPref val="0"/>
        </dgm:presLayoutVars>
      </dgm:prSet>
      <dgm:spPr/>
    </dgm:pt>
  </dgm:ptLst>
  <dgm:cxnLst>
    <dgm:cxn modelId="{B8091609-4B44-47F9-9232-2FF38A50AFC8}" type="presOf" srcId="{0D9E806E-8A5F-43DA-ACC5-7872E70714C9}" destId="{FFDFE497-2207-4E26-B021-2079012A3F5F}" srcOrd="0" destOrd="0" presId="urn:microsoft.com/office/officeart/2018/2/layout/IconVerticalSolidList"/>
    <dgm:cxn modelId="{AF8B5C1B-F648-464E-9E2C-9A3FD646EF92}" type="presOf" srcId="{7214DA52-3699-484C-A763-D7AEA90EED7B}" destId="{9E699385-00ED-4A28-A139-53F708DCA95D}" srcOrd="0" destOrd="0" presId="urn:microsoft.com/office/officeart/2018/2/layout/IconVerticalSolidList"/>
    <dgm:cxn modelId="{5DBE6231-F918-4AA6-A3C8-A421A60A2808}" srcId="{7214DA52-3699-484C-A763-D7AEA90EED7B}" destId="{9A255C1E-6CA2-48B6-8929-BC0973C0A51D}" srcOrd="2" destOrd="0" parTransId="{A23E3BB4-A81D-4531-A699-2C586D35C9BA}" sibTransId="{0218E66C-6223-4278-9A6C-3DC0EF742A52}"/>
    <dgm:cxn modelId="{3B47A146-B26D-46AA-A26B-C7E937124B1D}" type="presOf" srcId="{9A255C1E-6CA2-48B6-8929-BC0973C0A51D}" destId="{52855E64-FEDE-4248-B202-CF89CE47F750}" srcOrd="0" destOrd="0" presId="urn:microsoft.com/office/officeart/2018/2/layout/IconVerticalSolidList"/>
    <dgm:cxn modelId="{4D330E4C-557F-4611-BD0B-A535454DEECE}" srcId="{7214DA52-3699-484C-A763-D7AEA90EED7B}" destId="{00A6C597-768C-48F9-8F13-BF933B39518A}" srcOrd="0" destOrd="0" parTransId="{B2B42D0A-2409-4085-A2BA-2CF69AF4C602}" sibTransId="{9E56A858-A936-47E2-ABDD-323B1A122EF8}"/>
    <dgm:cxn modelId="{2E69AF86-0862-4A4C-9FA5-CC3660D2196F}" srcId="{7214DA52-3699-484C-A763-D7AEA90EED7B}" destId="{0D9E806E-8A5F-43DA-ACC5-7872E70714C9}" srcOrd="1" destOrd="0" parTransId="{8F9A9868-BB25-4ABB-8E52-589BAFD6F75D}" sibTransId="{3EEC5CB6-B8EA-4618-8112-D3E648AF1669}"/>
    <dgm:cxn modelId="{109E8EA6-78B5-44C1-8245-A6A8A9F73B47}" srcId="{7214DA52-3699-484C-A763-D7AEA90EED7B}" destId="{E2338008-C607-47EA-ADA0-EA0FAD59872E}" srcOrd="3" destOrd="0" parTransId="{564D5A87-BECF-46BC-8484-5B56ACF0CE6F}" sibTransId="{25C5C624-2979-49A6-8B2C-A71FA140DA24}"/>
    <dgm:cxn modelId="{55B708D9-1E73-4C7B-AFDF-D8E4217A6DE7}" type="presOf" srcId="{E2338008-C607-47EA-ADA0-EA0FAD59872E}" destId="{3E0619E7-CA7F-40C3-A46A-35D5224F4540}" srcOrd="0" destOrd="0" presId="urn:microsoft.com/office/officeart/2018/2/layout/IconVerticalSolidList"/>
    <dgm:cxn modelId="{136687FC-6E16-400D-B54A-CC883B6CBFE6}" type="presOf" srcId="{00A6C597-768C-48F9-8F13-BF933B39518A}" destId="{B0E2B0DA-0E47-4FEB-A5D3-51AC59D50F78}" srcOrd="0" destOrd="0" presId="urn:microsoft.com/office/officeart/2018/2/layout/IconVerticalSolidList"/>
    <dgm:cxn modelId="{C523456F-52C1-45C4-B2D5-F550AB9B0E13}" type="presParOf" srcId="{9E699385-00ED-4A28-A139-53F708DCA95D}" destId="{0AC11F0E-5289-4699-A5E0-7F01F539C999}" srcOrd="0" destOrd="0" presId="urn:microsoft.com/office/officeart/2018/2/layout/IconVerticalSolidList"/>
    <dgm:cxn modelId="{B7F65859-9E53-4991-A634-FFBDE2B6212C}" type="presParOf" srcId="{0AC11F0E-5289-4699-A5E0-7F01F539C999}" destId="{F168000C-E851-4DB4-84D7-1770BA84CF57}" srcOrd="0" destOrd="0" presId="urn:microsoft.com/office/officeart/2018/2/layout/IconVerticalSolidList"/>
    <dgm:cxn modelId="{1E6F1930-9878-40AB-BCEB-4A38D39E218E}" type="presParOf" srcId="{0AC11F0E-5289-4699-A5E0-7F01F539C999}" destId="{1659D59E-B395-4F09-843E-A3D94253DC79}" srcOrd="1" destOrd="0" presId="urn:microsoft.com/office/officeart/2018/2/layout/IconVerticalSolidList"/>
    <dgm:cxn modelId="{939DC8BD-C3E9-455B-992D-88BD790BE09E}" type="presParOf" srcId="{0AC11F0E-5289-4699-A5E0-7F01F539C999}" destId="{47CC0A71-41DE-4AF9-9E82-AE13EBD2CCD6}" srcOrd="2" destOrd="0" presId="urn:microsoft.com/office/officeart/2018/2/layout/IconVerticalSolidList"/>
    <dgm:cxn modelId="{397ACAC5-F89F-4637-823C-D807E77B361C}" type="presParOf" srcId="{0AC11F0E-5289-4699-A5E0-7F01F539C999}" destId="{B0E2B0DA-0E47-4FEB-A5D3-51AC59D50F78}" srcOrd="3" destOrd="0" presId="urn:microsoft.com/office/officeart/2018/2/layout/IconVerticalSolidList"/>
    <dgm:cxn modelId="{5C67FD2E-D729-4C2E-8F7C-B1E82E016775}" type="presParOf" srcId="{9E699385-00ED-4A28-A139-53F708DCA95D}" destId="{BE6ADD72-ECD5-44F6-AAD6-7364FABEDFED}" srcOrd="1" destOrd="0" presId="urn:microsoft.com/office/officeart/2018/2/layout/IconVerticalSolidList"/>
    <dgm:cxn modelId="{A263C8E1-92D5-40E7-900A-A85B4EB43229}" type="presParOf" srcId="{9E699385-00ED-4A28-A139-53F708DCA95D}" destId="{3EC662A0-8970-45E1-8C1A-3C3D95389BD1}" srcOrd="2" destOrd="0" presId="urn:microsoft.com/office/officeart/2018/2/layout/IconVerticalSolidList"/>
    <dgm:cxn modelId="{8E969D19-3528-4D8C-8EEB-C1B22F6B864D}" type="presParOf" srcId="{3EC662A0-8970-45E1-8C1A-3C3D95389BD1}" destId="{0216006F-E161-44AD-8EE4-27E79C1BFB2F}" srcOrd="0" destOrd="0" presId="urn:microsoft.com/office/officeart/2018/2/layout/IconVerticalSolidList"/>
    <dgm:cxn modelId="{71D747EE-97A5-4681-881E-8589A3A29D3A}" type="presParOf" srcId="{3EC662A0-8970-45E1-8C1A-3C3D95389BD1}" destId="{668DC9AE-F6F4-4C8F-9B0C-9BA062F9BA7A}" srcOrd="1" destOrd="0" presId="urn:microsoft.com/office/officeart/2018/2/layout/IconVerticalSolidList"/>
    <dgm:cxn modelId="{36137EFC-2D4F-4289-A0BD-2DA0A5539001}" type="presParOf" srcId="{3EC662A0-8970-45E1-8C1A-3C3D95389BD1}" destId="{F7221F24-C51A-476F-8C5C-E46735390528}" srcOrd="2" destOrd="0" presId="urn:microsoft.com/office/officeart/2018/2/layout/IconVerticalSolidList"/>
    <dgm:cxn modelId="{FBB718C6-923D-4AA7-9EEB-F9A65DDB1C22}" type="presParOf" srcId="{3EC662A0-8970-45E1-8C1A-3C3D95389BD1}" destId="{FFDFE497-2207-4E26-B021-2079012A3F5F}" srcOrd="3" destOrd="0" presId="urn:microsoft.com/office/officeart/2018/2/layout/IconVerticalSolidList"/>
    <dgm:cxn modelId="{58E5145B-F35D-4912-8B9C-F94DD396EE67}" type="presParOf" srcId="{9E699385-00ED-4A28-A139-53F708DCA95D}" destId="{B5F2340C-9D42-4EA6-8272-3C18449179D3}" srcOrd="3" destOrd="0" presId="urn:microsoft.com/office/officeart/2018/2/layout/IconVerticalSolidList"/>
    <dgm:cxn modelId="{1C2B02E2-FFAE-4ED7-BFA1-F38492BCFC99}" type="presParOf" srcId="{9E699385-00ED-4A28-A139-53F708DCA95D}" destId="{20A2CE3E-1366-4229-AB6C-A76D8268BEF4}" srcOrd="4" destOrd="0" presId="urn:microsoft.com/office/officeart/2018/2/layout/IconVerticalSolidList"/>
    <dgm:cxn modelId="{2B392B64-2798-421A-A5B2-548A2A1F26DC}" type="presParOf" srcId="{20A2CE3E-1366-4229-AB6C-A76D8268BEF4}" destId="{5E5655BB-3F39-437D-B1EE-19C1DB78B7C6}" srcOrd="0" destOrd="0" presId="urn:microsoft.com/office/officeart/2018/2/layout/IconVerticalSolidList"/>
    <dgm:cxn modelId="{52E9753F-0CB0-4C1C-9A92-53DCB738C987}" type="presParOf" srcId="{20A2CE3E-1366-4229-AB6C-A76D8268BEF4}" destId="{094D6D3C-B072-4D5F-B138-AF91768A4B0B}" srcOrd="1" destOrd="0" presId="urn:microsoft.com/office/officeart/2018/2/layout/IconVerticalSolidList"/>
    <dgm:cxn modelId="{E10F24B3-959B-4FCA-A1DC-548DD0A53BED}" type="presParOf" srcId="{20A2CE3E-1366-4229-AB6C-A76D8268BEF4}" destId="{2632639F-025E-49A6-9D8D-4027412F2D8B}" srcOrd="2" destOrd="0" presId="urn:microsoft.com/office/officeart/2018/2/layout/IconVerticalSolidList"/>
    <dgm:cxn modelId="{387BECC6-7456-4FD7-BC0F-974DDF27D958}" type="presParOf" srcId="{20A2CE3E-1366-4229-AB6C-A76D8268BEF4}" destId="{52855E64-FEDE-4248-B202-CF89CE47F750}" srcOrd="3" destOrd="0" presId="urn:microsoft.com/office/officeart/2018/2/layout/IconVerticalSolidList"/>
    <dgm:cxn modelId="{7896B1F3-1DBA-402A-A9DE-E8DDC991894B}" type="presParOf" srcId="{9E699385-00ED-4A28-A139-53F708DCA95D}" destId="{8E64749E-21D9-49DE-BED6-D59C537C5E04}" srcOrd="5" destOrd="0" presId="urn:microsoft.com/office/officeart/2018/2/layout/IconVerticalSolidList"/>
    <dgm:cxn modelId="{F3BC052B-EF5B-4AA6-BE98-541CB018FA5E}" type="presParOf" srcId="{9E699385-00ED-4A28-A139-53F708DCA95D}" destId="{4DA302C4-3068-47F4-8D8A-E0B8F02E1A38}" srcOrd="6" destOrd="0" presId="urn:microsoft.com/office/officeart/2018/2/layout/IconVerticalSolidList"/>
    <dgm:cxn modelId="{537B91C0-E5D8-4D1F-9DFE-4E375253329F}" type="presParOf" srcId="{4DA302C4-3068-47F4-8D8A-E0B8F02E1A38}" destId="{623652E2-7FB1-40CB-B3C1-1D12677EB891}" srcOrd="0" destOrd="0" presId="urn:microsoft.com/office/officeart/2018/2/layout/IconVerticalSolidList"/>
    <dgm:cxn modelId="{E81BCD83-68FA-4591-93BD-0C2E44C8F61B}" type="presParOf" srcId="{4DA302C4-3068-47F4-8D8A-E0B8F02E1A38}" destId="{008AE91E-94B5-4AC7-9B7A-E950FC2C4F48}" srcOrd="1" destOrd="0" presId="urn:microsoft.com/office/officeart/2018/2/layout/IconVerticalSolidList"/>
    <dgm:cxn modelId="{83736C99-C5DF-4E0E-B9DE-263373335109}" type="presParOf" srcId="{4DA302C4-3068-47F4-8D8A-E0B8F02E1A38}" destId="{06F32E8D-0963-4DEA-9DDD-4DF280C44746}" srcOrd="2" destOrd="0" presId="urn:microsoft.com/office/officeart/2018/2/layout/IconVerticalSolidList"/>
    <dgm:cxn modelId="{B0CB694A-ED85-4286-AE76-DE402B2FB412}" type="presParOf" srcId="{4DA302C4-3068-47F4-8D8A-E0B8F02E1A38}" destId="{3E0619E7-CA7F-40C3-A46A-35D5224F454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5BC05F-18D9-4EE6-8594-EB0B98D0CED0}">
      <dsp:nvSpPr>
        <dsp:cNvPr id="0" name=""/>
        <dsp:cNvSpPr/>
      </dsp:nvSpPr>
      <dsp:spPr>
        <a:xfrm>
          <a:off x="0" y="83907"/>
          <a:ext cx="6139252" cy="9898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We studied a data set of top grossing movies from 2008-2018 to determine correlation factors that contribute to overall gross earnings.  </a:t>
          </a:r>
        </a:p>
      </dsp:txBody>
      <dsp:txXfrm>
        <a:off x="48319" y="132226"/>
        <a:ext cx="6042614" cy="893182"/>
      </dsp:txXfrm>
    </dsp:sp>
    <dsp:sp modelId="{7E4999EC-6B18-46DE-B59C-BCE2010B0743}">
      <dsp:nvSpPr>
        <dsp:cNvPr id="0" name=""/>
        <dsp:cNvSpPr/>
      </dsp:nvSpPr>
      <dsp:spPr>
        <a:xfrm>
          <a:off x="0" y="1125567"/>
          <a:ext cx="6139252" cy="989820"/>
        </a:xfrm>
        <a:prstGeom prst="roundRect">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1. Are there any recurring themes of the plots of the highest grossing movies 2008-2018?</a:t>
          </a:r>
        </a:p>
      </dsp:txBody>
      <dsp:txXfrm>
        <a:off x="48319" y="1173886"/>
        <a:ext cx="6042614" cy="893182"/>
      </dsp:txXfrm>
    </dsp:sp>
    <dsp:sp modelId="{F81B8805-72D8-44C9-8CD5-EBA1DC665289}">
      <dsp:nvSpPr>
        <dsp:cNvPr id="0" name=""/>
        <dsp:cNvSpPr/>
      </dsp:nvSpPr>
      <dsp:spPr>
        <a:xfrm>
          <a:off x="0" y="2167227"/>
          <a:ext cx="6139252" cy="989820"/>
        </a:xfrm>
        <a:prstGeom prst="roundRect">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2. What actors and films returned the highest total worldwide gross movie sales?</a:t>
          </a:r>
        </a:p>
      </dsp:txBody>
      <dsp:txXfrm>
        <a:off x="48319" y="2215546"/>
        <a:ext cx="6042614" cy="893182"/>
      </dsp:txXfrm>
    </dsp:sp>
    <dsp:sp modelId="{9ECAD2C4-7E04-4332-B9DC-DF391A71BE8E}">
      <dsp:nvSpPr>
        <dsp:cNvPr id="0" name=""/>
        <dsp:cNvSpPr/>
      </dsp:nvSpPr>
      <dsp:spPr>
        <a:xfrm>
          <a:off x="0" y="3208886"/>
          <a:ext cx="6139252" cy="989820"/>
        </a:xfrm>
        <a:prstGeom prst="roundRect">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3. What actors, studio, and movie returned the highest total worldwide gross movie sales? </a:t>
          </a:r>
        </a:p>
      </dsp:txBody>
      <dsp:txXfrm>
        <a:off x="48319" y="3257205"/>
        <a:ext cx="6042614" cy="893182"/>
      </dsp:txXfrm>
    </dsp:sp>
    <dsp:sp modelId="{F1A733E8-B517-4761-9459-78BEA93C860B}">
      <dsp:nvSpPr>
        <dsp:cNvPr id="0" name=""/>
        <dsp:cNvSpPr/>
      </dsp:nvSpPr>
      <dsp:spPr>
        <a:xfrm>
          <a:off x="0" y="4250547"/>
          <a:ext cx="6139252" cy="989820"/>
        </a:xfrm>
        <a:prstGeom prst="roundRect">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4. What are the most popular genres of each year?</a:t>
          </a:r>
        </a:p>
      </dsp:txBody>
      <dsp:txXfrm>
        <a:off x="48319" y="4298866"/>
        <a:ext cx="6042614" cy="8931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488ECC-5CB8-4DC0-A7BA-D6569359B165}">
      <dsp:nvSpPr>
        <dsp:cNvPr id="0" name=""/>
        <dsp:cNvSpPr/>
      </dsp:nvSpPr>
      <dsp:spPr>
        <a:xfrm>
          <a:off x="58020"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948173-CA80-4A89-B112-E2ECC6DEDD99}">
      <dsp:nvSpPr>
        <dsp:cNvPr id="0" name=""/>
        <dsp:cNvSpPr/>
      </dsp:nvSpPr>
      <dsp:spPr>
        <a:xfrm>
          <a:off x="245456" y="1192263"/>
          <a:ext cx="517680" cy="5176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D74A0E-1571-4819-AB66-64B08B98F8F4}">
      <dsp:nvSpPr>
        <dsp:cNvPr id="0" name=""/>
        <dsp:cNvSpPr/>
      </dsp:nvSpPr>
      <dsp:spPr>
        <a:xfrm>
          <a:off x="1141834"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Exploration and cleanup process</a:t>
          </a:r>
        </a:p>
      </dsp:txBody>
      <dsp:txXfrm>
        <a:off x="1141834" y="1004827"/>
        <a:ext cx="2103873" cy="892552"/>
      </dsp:txXfrm>
    </dsp:sp>
    <dsp:sp modelId="{A133B251-FD59-4D63-A97D-211FA161A1DD}">
      <dsp:nvSpPr>
        <dsp:cNvPr id="0" name=""/>
        <dsp:cNvSpPr/>
      </dsp:nvSpPr>
      <dsp:spPr>
        <a:xfrm>
          <a:off x="3612292" y="1004827"/>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670D43D-54F3-4B7F-BB23-48621080F68B}">
      <dsp:nvSpPr>
        <dsp:cNvPr id="0" name=""/>
        <dsp:cNvSpPr/>
      </dsp:nvSpPr>
      <dsp:spPr>
        <a:xfrm>
          <a:off x="3799728" y="1192263"/>
          <a:ext cx="517680" cy="51768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69BF94E-F31A-4DE6-A4E4-B62DE4465CFB}">
      <dsp:nvSpPr>
        <dsp:cNvPr id="0" name=""/>
        <dsp:cNvSpPr/>
      </dsp:nvSpPr>
      <dsp:spPr>
        <a:xfrm>
          <a:off x="4696105" y="1004827"/>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Insights</a:t>
          </a:r>
        </a:p>
      </dsp:txBody>
      <dsp:txXfrm>
        <a:off x="4696105" y="1004827"/>
        <a:ext cx="2103873" cy="892552"/>
      </dsp:txXfrm>
    </dsp:sp>
    <dsp:sp modelId="{BC7ED1DF-1738-4C40-8FD6-2922DC07D8F2}">
      <dsp:nvSpPr>
        <dsp:cNvPr id="0" name=""/>
        <dsp:cNvSpPr/>
      </dsp:nvSpPr>
      <dsp:spPr>
        <a:xfrm>
          <a:off x="58020"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9F10A7-B0A1-46C2-BEDA-8E79630435CD}">
      <dsp:nvSpPr>
        <dsp:cNvPr id="0" name=""/>
        <dsp:cNvSpPr/>
      </dsp:nvSpPr>
      <dsp:spPr>
        <a:xfrm>
          <a:off x="245456" y="2862056"/>
          <a:ext cx="517680" cy="5176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3C6ACD-A9A2-4C0B-8684-DC8AF9CFF8D9}">
      <dsp:nvSpPr>
        <dsp:cNvPr id="0" name=""/>
        <dsp:cNvSpPr/>
      </dsp:nvSpPr>
      <dsp:spPr>
        <a:xfrm>
          <a:off x="1141834"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Data problems and how resolved</a:t>
          </a:r>
        </a:p>
      </dsp:txBody>
      <dsp:txXfrm>
        <a:off x="1141834" y="2674620"/>
        <a:ext cx="2103873" cy="892552"/>
      </dsp:txXfrm>
    </dsp:sp>
    <dsp:sp modelId="{5419D6ED-DDD8-465D-AF88-4C7164C38064}">
      <dsp:nvSpPr>
        <dsp:cNvPr id="0" name=""/>
        <dsp:cNvSpPr/>
      </dsp:nvSpPr>
      <dsp:spPr>
        <a:xfrm>
          <a:off x="3612292" y="2674620"/>
          <a:ext cx="892552" cy="89255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B616-3B79-4475-A756-767FDCAADFC3}">
      <dsp:nvSpPr>
        <dsp:cNvPr id="0" name=""/>
        <dsp:cNvSpPr/>
      </dsp:nvSpPr>
      <dsp:spPr>
        <a:xfrm>
          <a:off x="3799728" y="2862056"/>
          <a:ext cx="517680" cy="5176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B81EBF-7909-48A2-AD2C-67ACE2967125}">
      <dsp:nvSpPr>
        <dsp:cNvPr id="0" name=""/>
        <dsp:cNvSpPr/>
      </dsp:nvSpPr>
      <dsp:spPr>
        <a:xfrm>
          <a:off x="4696105" y="2674620"/>
          <a:ext cx="2103873" cy="8925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Discuss interesting figures</a:t>
          </a:r>
        </a:p>
      </dsp:txBody>
      <dsp:txXfrm>
        <a:off x="4696105" y="2674620"/>
        <a:ext cx="2103873" cy="8925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1BEB9-637D-403B-BDA8-BE7988BFE4FD}">
      <dsp:nvSpPr>
        <dsp:cNvPr id="0" name=""/>
        <dsp:cNvSpPr/>
      </dsp:nvSpPr>
      <dsp:spPr>
        <a:xfrm>
          <a:off x="1221077" y="26273"/>
          <a:ext cx="1263433" cy="126343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808E1D-0F95-42E2-841D-F109442CE3F5}">
      <dsp:nvSpPr>
        <dsp:cNvPr id="0" name=""/>
        <dsp:cNvSpPr/>
      </dsp:nvSpPr>
      <dsp:spPr>
        <a:xfrm>
          <a:off x="1490333" y="295530"/>
          <a:ext cx="724921" cy="724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69F16F-79FB-4A12-B9B3-0130CCDDE748}">
      <dsp:nvSpPr>
        <dsp:cNvPr id="0" name=""/>
        <dsp:cNvSpPr/>
      </dsp:nvSpPr>
      <dsp:spPr>
        <a:xfrm>
          <a:off x="817192"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Split data into list</a:t>
          </a:r>
        </a:p>
      </dsp:txBody>
      <dsp:txXfrm>
        <a:off x="817192" y="1683236"/>
        <a:ext cx="2071203" cy="720000"/>
      </dsp:txXfrm>
    </dsp:sp>
    <dsp:sp modelId="{1C9C3F01-2D87-4AE3-B175-71F66D7C8FC6}">
      <dsp:nvSpPr>
        <dsp:cNvPr id="0" name=""/>
        <dsp:cNvSpPr/>
      </dsp:nvSpPr>
      <dsp:spPr>
        <a:xfrm>
          <a:off x="3654740" y="26273"/>
          <a:ext cx="1263433" cy="126343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4DACE0-6777-4C47-8454-8271F9818432}">
      <dsp:nvSpPr>
        <dsp:cNvPr id="0" name=""/>
        <dsp:cNvSpPr/>
      </dsp:nvSpPr>
      <dsp:spPr>
        <a:xfrm>
          <a:off x="3923997" y="295530"/>
          <a:ext cx="724921" cy="724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D939C8-6B89-4BA2-A6F3-0C27738A52D8}">
      <dsp:nvSpPr>
        <dsp:cNvPr id="0" name=""/>
        <dsp:cNvSpPr/>
      </dsp:nvSpPr>
      <dsp:spPr>
        <a:xfrm>
          <a:off x="3250856" y="1683236"/>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Calculated word occurrences</a:t>
          </a:r>
        </a:p>
      </dsp:txBody>
      <dsp:txXfrm>
        <a:off x="3250856" y="1683236"/>
        <a:ext cx="2071203" cy="720000"/>
      </dsp:txXfrm>
    </dsp:sp>
    <dsp:sp modelId="{6F8945CF-E32F-4712-B5D9-BD8E23DF225D}">
      <dsp:nvSpPr>
        <dsp:cNvPr id="0" name=""/>
        <dsp:cNvSpPr/>
      </dsp:nvSpPr>
      <dsp:spPr>
        <a:xfrm>
          <a:off x="1221077" y="2921037"/>
          <a:ext cx="1263433" cy="126343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22F0B-0D8D-4C5F-8D8A-B2266CF53422}">
      <dsp:nvSpPr>
        <dsp:cNvPr id="0" name=""/>
        <dsp:cNvSpPr/>
      </dsp:nvSpPr>
      <dsp:spPr>
        <a:xfrm>
          <a:off x="1490333" y="3190293"/>
          <a:ext cx="724921" cy="724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B01A57-4EE4-4880-90BB-5BB9213D4DB1}">
      <dsp:nvSpPr>
        <dsp:cNvPr id="0" name=""/>
        <dsp:cNvSpPr/>
      </dsp:nvSpPr>
      <dsp:spPr>
        <a:xfrm>
          <a:off x="817192"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Manipulate data</a:t>
          </a:r>
        </a:p>
      </dsp:txBody>
      <dsp:txXfrm>
        <a:off x="817192" y="4578000"/>
        <a:ext cx="2071203" cy="720000"/>
      </dsp:txXfrm>
    </dsp:sp>
    <dsp:sp modelId="{F0C8DD09-46B9-4295-A82C-73626F531A49}">
      <dsp:nvSpPr>
        <dsp:cNvPr id="0" name=""/>
        <dsp:cNvSpPr/>
      </dsp:nvSpPr>
      <dsp:spPr>
        <a:xfrm>
          <a:off x="3654740" y="2921037"/>
          <a:ext cx="1263433" cy="126343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1F0F05-41A1-4E5B-BA4A-DCFF4894DF23}">
      <dsp:nvSpPr>
        <dsp:cNvPr id="0" name=""/>
        <dsp:cNvSpPr/>
      </dsp:nvSpPr>
      <dsp:spPr>
        <a:xfrm>
          <a:off x="3923997" y="3190293"/>
          <a:ext cx="724921" cy="7249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ABB01-C0C8-4B3C-981D-C49BA6AF7B44}">
      <dsp:nvSpPr>
        <dsp:cNvPr id="0" name=""/>
        <dsp:cNvSpPr/>
      </dsp:nvSpPr>
      <dsp:spPr>
        <a:xfrm>
          <a:off x="3250856" y="4578000"/>
          <a:ext cx="207120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Findings</a:t>
          </a:r>
        </a:p>
      </dsp:txBody>
      <dsp:txXfrm>
        <a:off x="3250856" y="4578000"/>
        <a:ext cx="2071203"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4455A7-D318-4E31-AA40-6F788824E159}">
      <dsp:nvSpPr>
        <dsp:cNvPr id="0" name=""/>
        <dsp:cNvSpPr/>
      </dsp:nvSpPr>
      <dsp:spPr>
        <a:xfrm>
          <a:off x="448914" y="287353"/>
          <a:ext cx="674736" cy="674736"/>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0D0ABD-C375-4441-8483-C8D77841A0BE}">
      <dsp:nvSpPr>
        <dsp:cNvPr id="0" name=""/>
        <dsp:cNvSpPr/>
      </dsp:nvSpPr>
      <dsp:spPr>
        <a:xfrm>
          <a:off x="36575"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1. Avatar: $2.7B</a:t>
          </a:r>
        </a:p>
      </dsp:txBody>
      <dsp:txXfrm>
        <a:off x="36575" y="1236410"/>
        <a:ext cx="1499414" cy="862163"/>
      </dsp:txXfrm>
    </dsp:sp>
    <dsp:sp modelId="{36DCE6F3-C435-4D82-9027-9A20498224C6}">
      <dsp:nvSpPr>
        <dsp:cNvPr id="0" name=""/>
        <dsp:cNvSpPr/>
      </dsp:nvSpPr>
      <dsp:spPr>
        <a:xfrm>
          <a:off x="2210726" y="287353"/>
          <a:ext cx="674736" cy="6747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AF59C0-D025-4F5E-8F2F-184189232A0F}">
      <dsp:nvSpPr>
        <dsp:cNvPr id="0" name=""/>
        <dsp:cNvSpPr/>
      </dsp:nvSpPr>
      <dsp:spPr>
        <a:xfrm>
          <a:off x="1798387"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2. The Avengers: $1.5 B</a:t>
          </a:r>
        </a:p>
      </dsp:txBody>
      <dsp:txXfrm>
        <a:off x="1798387" y="1236410"/>
        <a:ext cx="1499414" cy="862163"/>
      </dsp:txXfrm>
    </dsp:sp>
    <dsp:sp modelId="{AC4A5311-C95C-4C01-A3C0-9C5B115C0C50}">
      <dsp:nvSpPr>
        <dsp:cNvPr id="0" name=""/>
        <dsp:cNvSpPr/>
      </dsp:nvSpPr>
      <dsp:spPr>
        <a:xfrm>
          <a:off x="3972537" y="287353"/>
          <a:ext cx="674736" cy="6747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A15A84-6A02-4671-8355-E5DA866C1AD3}">
      <dsp:nvSpPr>
        <dsp:cNvPr id="0" name=""/>
        <dsp:cNvSpPr/>
      </dsp:nvSpPr>
      <dsp:spPr>
        <a:xfrm>
          <a:off x="3560198"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3. Harry Potter and the Deathly Hallows Part 2: $1.3B</a:t>
          </a:r>
        </a:p>
      </dsp:txBody>
      <dsp:txXfrm>
        <a:off x="3560198" y="1236410"/>
        <a:ext cx="1499414" cy="862163"/>
      </dsp:txXfrm>
    </dsp:sp>
    <dsp:sp modelId="{89A4F099-A6DF-4E0A-B7D4-DB6BC5D481E7}">
      <dsp:nvSpPr>
        <dsp:cNvPr id="0" name=""/>
        <dsp:cNvSpPr/>
      </dsp:nvSpPr>
      <dsp:spPr>
        <a:xfrm>
          <a:off x="5734349" y="287353"/>
          <a:ext cx="674736" cy="6747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84AE165-8E70-4247-ABE9-F17679A8255A}">
      <dsp:nvSpPr>
        <dsp:cNvPr id="0" name=""/>
        <dsp:cNvSpPr/>
      </dsp:nvSpPr>
      <dsp:spPr>
        <a:xfrm>
          <a:off x="5322010" y="1236410"/>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Findings</a:t>
          </a:r>
        </a:p>
      </dsp:txBody>
      <dsp:txXfrm>
        <a:off x="5322010" y="1236410"/>
        <a:ext cx="1499414" cy="862163"/>
      </dsp:txXfrm>
    </dsp:sp>
    <dsp:sp modelId="{6F17620B-F380-43B6-94DF-37B76319A13B}">
      <dsp:nvSpPr>
        <dsp:cNvPr id="0" name=""/>
        <dsp:cNvSpPr/>
      </dsp:nvSpPr>
      <dsp:spPr>
        <a:xfrm>
          <a:off x="1329820" y="2473426"/>
          <a:ext cx="674736" cy="67473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36AEE-E3C2-434E-AF32-531B5000D19C}">
      <dsp:nvSpPr>
        <dsp:cNvPr id="0" name=""/>
        <dsp:cNvSpPr/>
      </dsp:nvSpPr>
      <dsp:spPr>
        <a:xfrm>
          <a:off x="917481"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t>Originally wanted to see if actors drove high sales but after analysis from this data it looks like the genre plays a bigger role in worldwide gross sales</a:t>
          </a:r>
        </a:p>
      </dsp:txBody>
      <dsp:txXfrm>
        <a:off x="917481" y="3422483"/>
        <a:ext cx="1499414" cy="862163"/>
      </dsp:txXfrm>
    </dsp:sp>
    <dsp:sp modelId="{D41C58C9-2AF4-4397-A49D-CDD499115AF0}">
      <dsp:nvSpPr>
        <dsp:cNvPr id="0" name=""/>
        <dsp:cNvSpPr/>
      </dsp:nvSpPr>
      <dsp:spPr>
        <a:xfrm>
          <a:off x="3091631" y="2473426"/>
          <a:ext cx="674736" cy="67473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CFE378-7AAE-4E48-AAA7-2AE3A5F9BAAF}">
      <dsp:nvSpPr>
        <dsp:cNvPr id="0" name=""/>
        <dsp:cNvSpPr/>
      </dsp:nvSpPr>
      <dsp:spPr>
        <a:xfrm>
          <a:off x="2679292"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Most of the movies in the top 10 were action/superhero movies or major movie franchises with sequels</a:t>
          </a:r>
        </a:p>
      </dsp:txBody>
      <dsp:txXfrm>
        <a:off x="2679292" y="3422483"/>
        <a:ext cx="1499414" cy="862163"/>
      </dsp:txXfrm>
    </dsp:sp>
    <dsp:sp modelId="{9CA3144E-AA70-4A9F-9EC9-E3DD5C41CBC3}">
      <dsp:nvSpPr>
        <dsp:cNvPr id="0" name=""/>
        <dsp:cNvSpPr/>
      </dsp:nvSpPr>
      <dsp:spPr>
        <a:xfrm>
          <a:off x="4853443" y="2473426"/>
          <a:ext cx="674736" cy="67473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13CBD5-EFC1-4ED0-89C9-B12A60FA8634}">
      <dsp:nvSpPr>
        <dsp:cNvPr id="0" name=""/>
        <dsp:cNvSpPr/>
      </dsp:nvSpPr>
      <dsp:spPr>
        <a:xfrm>
          <a:off x="4441104" y="3422483"/>
          <a:ext cx="1499414" cy="8621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We will take a closer look at genres later in the presentation.</a:t>
          </a:r>
        </a:p>
      </dsp:txBody>
      <dsp:txXfrm>
        <a:off x="4441104" y="3422483"/>
        <a:ext cx="1499414" cy="8621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11A231-1D43-4C7E-B699-17462C012943}">
      <dsp:nvSpPr>
        <dsp:cNvPr id="0" name=""/>
        <dsp:cNvSpPr/>
      </dsp:nvSpPr>
      <dsp:spPr>
        <a:xfrm>
          <a:off x="0" y="0"/>
          <a:ext cx="5280660" cy="82296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Ratings used/manipulated/cleanup</a:t>
          </a:r>
        </a:p>
      </dsp:txBody>
      <dsp:txXfrm>
        <a:off x="24104" y="24104"/>
        <a:ext cx="4296335" cy="774752"/>
      </dsp:txXfrm>
    </dsp:sp>
    <dsp:sp modelId="{FC355F9A-27E5-41F7-BEE2-DD9EF7B3221A}">
      <dsp:nvSpPr>
        <dsp:cNvPr id="0" name=""/>
        <dsp:cNvSpPr/>
      </dsp:nvSpPr>
      <dsp:spPr>
        <a:xfrm>
          <a:off x="394335" y="937260"/>
          <a:ext cx="5280660" cy="822960"/>
        </a:xfrm>
        <a:prstGeom prst="roundRect">
          <a:avLst>
            <a:gd name="adj" fmla="val 10000"/>
          </a:avLst>
        </a:prstGeom>
        <a:solidFill>
          <a:schemeClr val="accent2">
            <a:hueOff val="1830268"/>
            <a:satOff val="-14485"/>
            <a:lumOff val="12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Scatterplot</a:t>
          </a:r>
        </a:p>
      </dsp:txBody>
      <dsp:txXfrm>
        <a:off x="418439" y="961364"/>
        <a:ext cx="4303192" cy="774752"/>
      </dsp:txXfrm>
    </dsp:sp>
    <dsp:sp modelId="{C18A22BB-DE39-41B2-B4FF-281EDF30F87A}">
      <dsp:nvSpPr>
        <dsp:cNvPr id="0" name=""/>
        <dsp:cNvSpPr/>
      </dsp:nvSpPr>
      <dsp:spPr>
        <a:xfrm>
          <a:off x="788670" y="1874520"/>
          <a:ext cx="5280660" cy="822960"/>
        </a:xfrm>
        <a:prstGeom prst="roundRect">
          <a:avLst>
            <a:gd name="adj" fmla="val 10000"/>
          </a:avLst>
        </a:prstGeom>
        <a:solidFill>
          <a:schemeClr val="accent2">
            <a:hueOff val="3660536"/>
            <a:satOff val="-28971"/>
            <a:lumOff val="2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Linear Regression</a:t>
          </a:r>
        </a:p>
      </dsp:txBody>
      <dsp:txXfrm>
        <a:off x="812774" y="1898624"/>
        <a:ext cx="4303193" cy="774752"/>
      </dsp:txXfrm>
    </dsp:sp>
    <dsp:sp modelId="{4E150A21-D7CF-4731-ACDF-E10783A63D84}">
      <dsp:nvSpPr>
        <dsp:cNvPr id="0" name=""/>
        <dsp:cNvSpPr/>
      </dsp:nvSpPr>
      <dsp:spPr>
        <a:xfrm>
          <a:off x="1183005" y="2811780"/>
          <a:ext cx="5280660" cy="822960"/>
        </a:xfrm>
        <a:prstGeom prst="roundRect">
          <a:avLst>
            <a:gd name="adj" fmla="val 10000"/>
          </a:avLst>
        </a:prstGeom>
        <a:solidFill>
          <a:schemeClr val="accent2">
            <a:hueOff val="5490804"/>
            <a:satOff val="-43456"/>
            <a:lumOff val="36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Charts and Correlations</a:t>
          </a:r>
        </a:p>
      </dsp:txBody>
      <dsp:txXfrm>
        <a:off x="1207109" y="2835884"/>
        <a:ext cx="4303193" cy="774752"/>
      </dsp:txXfrm>
    </dsp:sp>
    <dsp:sp modelId="{6D0BD68E-8EE8-45A2-BED3-367B649B958A}">
      <dsp:nvSpPr>
        <dsp:cNvPr id="0" name=""/>
        <dsp:cNvSpPr/>
      </dsp:nvSpPr>
      <dsp:spPr>
        <a:xfrm>
          <a:off x="1577340" y="3749040"/>
          <a:ext cx="5280660" cy="822960"/>
        </a:xfrm>
        <a:prstGeom prst="roundRect">
          <a:avLst>
            <a:gd name="adj" fmla="val 10000"/>
          </a:avLst>
        </a:prstGeom>
        <a:solidFill>
          <a:schemeClr val="accent2">
            <a:hueOff val="7321072"/>
            <a:satOff val="-57942"/>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Group by Earnings</a:t>
          </a:r>
        </a:p>
      </dsp:txBody>
      <dsp:txXfrm>
        <a:off x="1601444" y="3773144"/>
        <a:ext cx="4303192" cy="774752"/>
      </dsp:txXfrm>
    </dsp:sp>
    <dsp:sp modelId="{E556AEB8-F39E-4C73-9E3D-561394A80D8B}">
      <dsp:nvSpPr>
        <dsp:cNvPr id="0" name=""/>
        <dsp:cNvSpPr/>
      </dsp:nvSpPr>
      <dsp:spPr>
        <a:xfrm>
          <a:off x="4745736" y="601217"/>
          <a:ext cx="534924" cy="534924"/>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866094" y="601217"/>
        <a:ext cx="294208" cy="402530"/>
      </dsp:txXfrm>
    </dsp:sp>
    <dsp:sp modelId="{39CE2A8C-50FB-4FE7-907F-26BA7A9573BD}">
      <dsp:nvSpPr>
        <dsp:cNvPr id="0" name=""/>
        <dsp:cNvSpPr/>
      </dsp:nvSpPr>
      <dsp:spPr>
        <a:xfrm>
          <a:off x="5140071" y="1538478"/>
          <a:ext cx="534924" cy="534924"/>
        </a:xfrm>
        <a:prstGeom prst="downArrow">
          <a:avLst>
            <a:gd name="adj1" fmla="val 55000"/>
            <a:gd name="adj2" fmla="val 45000"/>
          </a:avLst>
        </a:prstGeom>
        <a:solidFill>
          <a:schemeClr val="accent2">
            <a:tint val="40000"/>
            <a:alpha val="90000"/>
            <a:hueOff val="2553924"/>
            <a:satOff val="-18121"/>
            <a:lumOff val="-142"/>
            <a:alphaOff val="0"/>
          </a:schemeClr>
        </a:solidFill>
        <a:ln w="12700" cap="flat" cmpd="sng" algn="ctr">
          <a:solidFill>
            <a:schemeClr val="accent2">
              <a:tint val="40000"/>
              <a:alpha val="90000"/>
              <a:hueOff val="2553924"/>
              <a:satOff val="-18121"/>
              <a:lumOff val="-1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260429" y="1538478"/>
        <a:ext cx="294208" cy="402530"/>
      </dsp:txXfrm>
    </dsp:sp>
    <dsp:sp modelId="{477E993C-6023-47E6-8B74-4C3FB712A1C9}">
      <dsp:nvSpPr>
        <dsp:cNvPr id="0" name=""/>
        <dsp:cNvSpPr/>
      </dsp:nvSpPr>
      <dsp:spPr>
        <a:xfrm>
          <a:off x="5534406" y="2462022"/>
          <a:ext cx="534924" cy="534924"/>
        </a:xfrm>
        <a:prstGeom prst="downArrow">
          <a:avLst>
            <a:gd name="adj1" fmla="val 55000"/>
            <a:gd name="adj2" fmla="val 45000"/>
          </a:avLst>
        </a:prstGeom>
        <a:solidFill>
          <a:schemeClr val="accent2">
            <a:tint val="40000"/>
            <a:alpha val="90000"/>
            <a:hueOff val="5107848"/>
            <a:satOff val="-36243"/>
            <a:lumOff val="-285"/>
            <a:alphaOff val="0"/>
          </a:schemeClr>
        </a:solidFill>
        <a:ln w="12700" cap="flat" cmpd="sng" algn="ctr">
          <a:solidFill>
            <a:schemeClr val="accent2">
              <a:tint val="40000"/>
              <a:alpha val="90000"/>
              <a:hueOff val="5107848"/>
              <a:satOff val="-36243"/>
              <a:lumOff val="-2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5654764" y="2462022"/>
        <a:ext cx="294208" cy="402530"/>
      </dsp:txXfrm>
    </dsp:sp>
    <dsp:sp modelId="{8817B2B0-A3E9-4F95-A6A6-1532606F6142}">
      <dsp:nvSpPr>
        <dsp:cNvPr id="0" name=""/>
        <dsp:cNvSpPr/>
      </dsp:nvSpPr>
      <dsp:spPr>
        <a:xfrm>
          <a:off x="5928740" y="3408426"/>
          <a:ext cx="534924" cy="534924"/>
        </a:xfrm>
        <a:prstGeom prst="downArrow">
          <a:avLst>
            <a:gd name="adj1" fmla="val 55000"/>
            <a:gd name="adj2" fmla="val 45000"/>
          </a:avLst>
        </a:prstGeom>
        <a:solidFill>
          <a:schemeClr val="accent2">
            <a:tint val="40000"/>
            <a:alpha val="90000"/>
            <a:hueOff val="7661772"/>
            <a:satOff val="-54364"/>
            <a:lumOff val="-427"/>
            <a:alphaOff val="0"/>
          </a:schemeClr>
        </a:solidFill>
        <a:ln w="12700" cap="flat" cmpd="sng" algn="ctr">
          <a:solidFill>
            <a:schemeClr val="accent2">
              <a:tint val="40000"/>
              <a:alpha val="90000"/>
              <a:hueOff val="7661772"/>
              <a:satOff val="-54364"/>
              <a:lumOff val="-42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6049098" y="3408426"/>
        <a:ext cx="294208" cy="4025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68000C-E851-4DB4-84D7-1770BA84CF57}">
      <dsp:nvSpPr>
        <dsp:cNvPr id="0" name=""/>
        <dsp:cNvSpPr/>
      </dsp:nvSpPr>
      <dsp:spPr>
        <a:xfrm>
          <a:off x="0" y="1897"/>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59D59E-B395-4F09-843E-A3D94253DC79}">
      <dsp:nvSpPr>
        <dsp:cNvPr id="0" name=""/>
        <dsp:cNvSpPr/>
      </dsp:nvSpPr>
      <dsp:spPr>
        <a:xfrm>
          <a:off x="290922" y="218286"/>
          <a:ext cx="528950" cy="528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E2B0DA-0E47-4FEB-A5D3-51AC59D50F78}">
      <dsp:nvSpPr>
        <dsp:cNvPr id="0" name=""/>
        <dsp:cNvSpPr/>
      </dsp:nvSpPr>
      <dsp:spPr>
        <a:xfrm>
          <a:off x="1110795" y="1897"/>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Adventure movies seemed to be rising in profitability before sharply declining</a:t>
          </a:r>
        </a:p>
      </dsp:txBody>
      <dsp:txXfrm>
        <a:off x="1110795" y="1897"/>
        <a:ext cx="6509203" cy="961727"/>
      </dsp:txXfrm>
    </dsp:sp>
    <dsp:sp modelId="{0216006F-E161-44AD-8EE4-27E79C1BFB2F}">
      <dsp:nvSpPr>
        <dsp:cNvPr id="0" name=""/>
        <dsp:cNvSpPr/>
      </dsp:nvSpPr>
      <dsp:spPr>
        <a:xfrm>
          <a:off x="0" y="1204056"/>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8DC9AE-F6F4-4C8F-9B0C-9BA062F9BA7A}">
      <dsp:nvSpPr>
        <dsp:cNvPr id="0" name=""/>
        <dsp:cNvSpPr/>
      </dsp:nvSpPr>
      <dsp:spPr>
        <a:xfrm>
          <a:off x="290922" y="1420445"/>
          <a:ext cx="528950" cy="528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FDFE497-2207-4E26-B021-2079012A3F5F}">
      <dsp:nvSpPr>
        <dsp:cNvPr id="0" name=""/>
        <dsp:cNvSpPr/>
      </dsp:nvSpPr>
      <dsp:spPr>
        <a:xfrm>
          <a:off x="1110795" y="1204056"/>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Later on in the decade, we see action movies rising in profitability instead</a:t>
          </a:r>
        </a:p>
      </dsp:txBody>
      <dsp:txXfrm>
        <a:off x="1110795" y="1204056"/>
        <a:ext cx="6509203" cy="961727"/>
      </dsp:txXfrm>
    </dsp:sp>
    <dsp:sp modelId="{5E5655BB-3F39-437D-B1EE-19C1DB78B7C6}">
      <dsp:nvSpPr>
        <dsp:cNvPr id="0" name=""/>
        <dsp:cNvSpPr/>
      </dsp:nvSpPr>
      <dsp:spPr>
        <a:xfrm>
          <a:off x="0" y="240621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4D6D3C-B072-4D5F-B138-AF91768A4B0B}">
      <dsp:nvSpPr>
        <dsp:cNvPr id="0" name=""/>
        <dsp:cNvSpPr/>
      </dsp:nvSpPr>
      <dsp:spPr>
        <a:xfrm>
          <a:off x="290922" y="2622604"/>
          <a:ext cx="528950" cy="528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855E64-FEDE-4248-B202-CF89CE47F750}">
      <dsp:nvSpPr>
        <dsp:cNvPr id="0" name=""/>
        <dsp:cNvSpPr/>
      </dsp:nvSpPr>
      <dsp:spPr>
        <a:xfrm>
          <a:off x="1110795" y="240621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Although fantasy was overall the winner for the decade, the profitability of the genre is also declining overall</a:t>
          </a:r>
        </a:p>
      </dsp:txBody>
      <dsp:txXfrm>
        <a:off x="1110795" y="2406215"/>
        <a:ext cx="6509203" cy="961727"/>
      </dsp:txXfrm>
    </dsp:sp>
    <dsp:sp modelId="{623652E2-7FB1-40CB-B3C1-1D12677EB891}">
      <dsp:nvSpPr>
        <dsp:cNvPr id="0" name=""/>
        <dsp:cNvSpPr/>
      </dsp:nvSpPr>
      <dsp:spPr>
        <a:xfrm>
          <a:off x="0" y="3608375"/>
          <a:ext cx="7619999" cy="9617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8AE91E-94B5-4AC7-9B7A-E950FC2C4F48}">
      <dsp:nvSpPr>
        <dsp:cNvPr id="0" name=""/>
        <dsp:cNvSpPr/>
      </dsp:nvSpPr>
      <dsp:spPr>
        <a:xfrm>
          <a:off x="290922" y="3824763"/>
          <a:ext cx="528950" cy="528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0619E7-CA7F-40C3-A46A-35D5224F4540}">
      <dsp:nvSpPr>
        <dsp:cNvPr id="0" name=""/>
        <dsp:cNvSpPr/>
      </dsp:nvSpPr>
      <dsp:spPr>
        <a:xfrm>
          <a:off x="1110795" y="3608375"/>
          <a:ext cx="6509203" cy="9617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783" tIns="101783" rIns="101783" bIns="101783" numCol="1" spcCol="1270" anchor="ctr" anchorCtr="0">
          <a:noAutofit/>
        </a:bodyPr>
        <a:lstStyle/>
        <a:p>
          <a:pPr marL="0" lvl="0" indent="0" algn="l" defTabSz="844550">
            <a:lnSpc>
              <a:spcPct val="90000"/>
            </a:lnSpc>
            <a:spcBef>
              <a:spcPct val="0"/>
            </a:spcBef>
            <a:spcAft>
              <a:spcPct val="35000"/>
            </a:spcAft>
            <a:buNone/>
          </a:pPr>
          <a:r>
            <a:rPr lang="en-US" sz="1900" kern="1200"/>
            <a:t>We also see overall less “blockbuster” movies with mega-earnings as time goes on</a:t>
          </a:r>
        </a:p>
      </dsp:txBody>
      <dsp:txXfrm>
        <a:off x="1110795" y="3608375"/>
        <a:ext cx="6509203" cy="96172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DD129-A8C2-419E-B641-6CC90F50732D}"/>
              </a:ext>
            </a:extLst>
          </p:cNvPr>
          <p:cNvSpPr>
            <a:spLocks noGrp="1"/>
          </p:cNvSpPr>
          <p:nvPr>
            <p:ph type="ctrTitle"/>
          </p:nvPr>
        </p:nvSpPr>
        <p:spPr>
          <a:xfrm>
            <a:off x="762000" y="1524000"/>
            <a:ext cx="10668000" cy="22860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B33C04-8A23-4499-A6EF-1D190F0FB38E}"/>
              </a:ext>
            </a:extLst>
          </p:cNvPr>
          <p:cNvSpPr>
            <a:spLocks noGrp="1"/>
          </p:cNvSpPr>
          <p:nvPr>
            <p:ph type="subTitle" idx="1"/>
          </p:nvPr>
        </p:nvSpPr>
        <p:spPr>
          <a:xfrm>
            <a:off x="762000" y="4571999"/>
            <a:ext cx="10668000" cy="15240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FA99FB-5674-4BC5-949F-8D45EC16751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0763CF93-DD67-4FE2-8083-864693FE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5E934-32B6-44B1-9622-67F30BDA3F3A}"/>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30604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5B09-FC60-445F-8A12-79869BEC60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A219F7-87F2-409F-BB0B-8FE9270C98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AC2BB8-59E0-4EB2-B3BE-59D8641EE133}"/>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D56984E-C0DE-461B-8011-8FC31B0EE9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FE7C03-68D3-445E-A5A2-8A935CFC97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448909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21F0D7-112D-48B1-B32B-170B1AA2B51E}"/>
              </a:ext>
            </a:extLst>
          </p:cNvPr>
          <p:cNvSpPr>
            <a:spLocks noGrp="1"/>
          </p:cNvSpPr>
          <p:nvPr>
            <p:ph type="title" orient="vert"/>
          </p:nvPr>
        </p:nvSpPr>
        <p:spPr>
          <a:xfrm>
            <a:off x="9143998" y="761999"/>
            <a:ext cx="2286000" cy="5334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7A7C1-8E5B-41DA-9802-F242D382B66B}"/>
              </a:ext>
            </a:extLst>
          </p:cNvPr>
          <p:cNvSpPr>
            <a:spLocks noGrp="1"/>
          </p:cNvSpPr>
          <p:nvPr>
            <p:ph type="body" orient="vert" idx="1"/>
          </p:nvPr>
        </p:nvSpPr>
        <p:spPr>
          <a:xfrm>
            <a:off x="762001" y="761999"/>
            <a:ext cx="7619999" cy="53340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61CC7-F5B1-464A-8127-60645FB2108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53B94302-B381-4F37-A9FF-5CC5519175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707151-541F-4104-B989-83A9DCA6E61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79358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AF011-A499-4054-89BF-A4800A68F60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66FB6E8-D956-45B5-9B4A-9D31DF466B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CDB9DB-9E62-4292-915C-1DD4134740DB}"/>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2BD462F1-BC30-4172-8353-363123A1DB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92EE8A-96DF-4D7D-B434-778324756D04}"/>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137642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8453A-F2B4-4EDB-B8FA-150267BC1A9A}"/>
              </a:ext>
            </a:extLst>
          </p:cNvPr>
          <p:cNvSpPr>
            <a:spLocks noGrp="1"/>
          </p:cNvSpPr>
          <p:nvPr>
            <p:ph type="title"/>
          </p:nvPr>
        </p:nvSpPr>
        <p:spPr>
          <a:xfrm>
            <a:off x="762000" y="1524000"/>
            <a:ext cx="10668000" cy="303847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4C46C51-ADF1-48FC-A4D9-38C369E78304}"/>
              </a:ext>
            </a:extLst>
          </p:cNvPr>
          <p:cNvSpPr>
            <a:spLocks noGrp="1"/>
          </p:cNvSpPr>
          <p:nvPr>
            <p:ph type="body" idx="1"/>
          </p:nvPr>
        </p:nvSpPr>
        <p:spPr>
          <a:xfrm>
            <a:off x="762000" y="4589463"/>
            <a:ext cx="10668000" cy="150653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C43B56-4DC7-490B-AEFD-55ED1ECFF82E}"/>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5" name="Footer Placeholder 4">
            <a:extLst>
              <a:ext uri="{FF2B5EF4-FFF2-40B4-BE49-F238E27FC236}">
                <a16:creationId xmlns:a16="http://schemas.microsoft.com/office/drawing/2014/main" id="{454738F8-C4B2-41D8-B627-A6DDB24B2D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F43D49-23F8-4C4B-9C30-EDC030EE6F7E}"/>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8200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556D-6916-42E6-8820-8A0D328A50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2747A5-C962-477F-89AA-A32385D57996}"/>
              </a:ext>
            </a:extLst>
          </p:cNvPr>
          <p:cNvSpPr>
            <a:spLocks noGrp="1"/>
          </p:cNvSpPr>
          <p:nvPr>
            <p:ph sz="half" idx="1"/>
          </p:nvPr>
        </p:nvSpPr>
        <p:spPr>
          <a:xfrm>
            <a:off x="762000" y="2285999"/>
            <a:ext cx="5151119"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CD08312-30FC-44D8-B2A9-B5CAAD9F066F}"/>
              </a:ext>
            </a:extLst>
          </p:cNvPr>
          <p:cNvSpPr>
            <a:spLocks noGrp="1"/>
          </p:cNvSpPr>
          <p:nvPr>
            <p:ph sz="half" idx="2"/>
          </p:nvPr>
        </p:nvSpPr>
        <p:spPr>
          <a:xfrm>
            <a:off x="6278879" y="2285999"/>
            <a:ext cx="5151121" cy="38100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D84EB-AF90-4F19-A376-0FE5E50F9EA5}"/>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7B838ED0-2789-41E4-A36E-83F92CA2E8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221A83-6D60-45F0-9173-5F6D2438BC36}"/>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036670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FFAE2-03F4-4A94-86C4-9305B237CA89}"/>
              </a:ext>
            </a:extLst>
          </p:cNvPr>
          <p:cNvSpPr>
            <a:spLocks noGrp="1"/>
          </p:cNvSpPr>
          <p:nvPr>
            <p:ph type="title"/>
          </p:nvPr>
        </p:nvSpPr>
        <p:spPr>
          <a:xfrm>
            <a:off x="762000" y="762000"/>
            <a:ext cx="10668000" cy="1524000"/>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BAC5A5-E184-46B6-8AB5-C8E132D3624B}"/>
              </a:ext>
            </a:extLst>
          </p:cNvPr>
          <p:cNvSpPr>
            <a:spLocks noGrp="1"/>
          </p:cNvSpPr>
          <p:nvPr>
            <p:ph type="body" idx="1"/>
          </p:nvPr>
        </p:nvSpPr>
        <p:spPr>
          <a:xfrm>
            <a:off x="762000" y="2285999"/>
            <a:ext cx="5151119"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DCFE87-5D80-45CB-9D13-DFC9AFCEC7F9}"/>
              </a:ext>
            </a:extLst>
          </p:cNvPr>
          <p:cNvSpPr>
            <a:spLocks noGrp="1"/>
          </p:cNvSpPr>
          <p:nvPr>
            <p:ph sz="half" idx="2"/>
          </p:nvPr>
        </p:nvSpPr>
        <p:spPr>
          <a:xfrm>
            <a:off x="762000" y="3048000"/>
            <a:ext cx="5151119"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C1E5A-8423-4749-8EDA-E13425F69658}"/>
              </a:ext>
            </a:extLst>
          </p:cNvPr>
          <p:cNvSpPr>
            <a:spLocks noGrp="1"/>
          </p:cNvSpPr>
          <p:nvPr>
            <p:ph type="body" sz="quarter" idx="3"/>
          </p:nvPr>
        </p:nvSpPr>
        <p:spPr>
          <a:xfrm>
            <a:off x="6278878" y="2286000"/>
            <a:ext cx="5151122"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832AAA-4BB8-4A3D-9C79-516F82F8001D}"/>
              </a:ext>
            </a:extLst>
          </p:cNvPr>
          <p:cNvSpPr>
            <a:spLocks noGrp="1"/>
          </p:cNvSpPr>
          <p:nvPr>
            <p:ph sz="quarter" idx="4"/>
          </p:nvPr>
        </p:nvSpPr>
        <p:spPr>
          <a:xfrm>
            <a:off x="6278878" y="3048000"/>
            <a:ext cx="5151122"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BEC63-51D3-4C70-B804-BE9EF765AD21}"/>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8" name="Footer Placeholder 7">
            <a:extLst>
              <a:ext uri="{FF2B5EF4-FFF2-40B4-BE49-F238E27FC236}">
                <a16:creationId xmlns:a16="http://schemas.microsoft.com/office/drawing/2014/main" id="{735CA295-8563-402F-92C3-1F20C977C1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FA5918-109D-4342-84C0-9774A52C9E7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5388432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F2662-CBD1-4498-9B6E-2961F5EF1B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F739AE-8101-4C18-8CF3-911BDF3978A8}"/>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4" name="Footer Placeholder 3">
            <a:extLst>
              <a:ext uri="{FF2B5EF4-FFF2-40B4-BE49-F238E27FC236}">
                <a16:creationId xmlns:a16="http://schemas.microsoft.com/office/drawing/2014/main" id="{66EB1C88-D181-449C-9BE1-E85068C188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8A2C9-E93B-4F0A-A021-9E3AEBC3FA8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193061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0AE8D9-9B42-438E-ADA6-CCFE45788460}"/>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3" name="Footer Placeholder 2">
            <a:extLst>
              <a:ext uri="{FF2B5EF4-FFF2-40B4-BE49-F238E27FC236}">
                <a16:creationId xmlns:a16="http://schemas.microsoft.com/office/drawing/2014/main" id="{C4F792B9-A8AF-4E13-8A25-741E89691E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33A2CF6-DBC5-4491-B213-B3CD09D3130C}"/>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266665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27076-58C8-494C-B6B1-DC86F62DDC24}"/>
              </a:ext>
            </a:extLst>
          </p:cNvPr>
          <p:cNvSpPr>
            <a:spLocks noGrp="1"/>
          </p:cNvSpPr>
          <p:nvPr>
            <p:ph type="title"/>
          </p:nvPr>
        </p:nvSpPr>
        <p:spPr>
          <a:xfrm>
            <a:off x="762000" y="761998"/>
            <a:ext cx="3810000" cy="1524002"/>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F29E36-0340-452F-8D0A-1BC3F3A388CF}"/>
              </a:ext>
            </a:extLst>
          </p:cNvPr>
          <p:cNvSpPr>
            <a:spLocks noGrp="1"/>
          </p:cNvSpPr>
          <p:nvPr>
            <p:ph idx="1"/>
          </p:nvPr>
        </p:nvSpPr>
        <p:spPr>
          <a:xfrm>
            <a:off x="5334000" y="762001"/>
            <a:ext cx="6096000" cy="5334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051C2E-E587-45E8-BDB1-DFF2F2791BF6}"/>
              </a:ext>
            </a:extLst>
          </p:cNvPr>
          <p:cNvSpPr>
            <a:spLocks noGrp="1"/>
          </p:cNvSpPr>
          <p:nvPr>
            <p:ph type="body" sz="half" idx="2"/>
          </p:nvPr>
        </p:nvSpPr>
        <p:spPr>
          <a:xfrm>
            <a:off x="762000" y="2286000"/>
            <a:ext cx="3810000" cy="38100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21D993-DEDD-470E-B48B-CB053A55A119}"/>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67926C64-7401-4CA4-859F-74472AF869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108F41-F1F6-431C-9B45-8A447F188CB8}"/>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023466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104FB-422C-4023-9381-EB12F1582D44}"/>
              </a:ext>
            </a:extLst>
          </p:cNvPr>
          <p:cNvSpPr>
            <a:spLocks noGrp="1"/>
          </p:cNvSpPr>
          <p:nvPr>
            <p:ph type="title"/>
          </p:nvPr>
        </p:nvSpPr>
        <p:spPr>
          <a:xfrm>
            <a:off x="762001" y="762000"/>
            <a:ext cx="3809999" cy="1524000"/>
          </a:xfrm>
        </p:spPr>
        <p:txBody>
          <a:bodyPr anchor="t" anchorCtr="0"/>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DBA3AA-DE44-4B1F-91D1-09F67B89B941}"/>
              </a:ext>
            </a:extLst>
          </p:cNvPr>
          <p:cNvSpPr>
            <a:spLocks noGrp="1"/>
          </p:cNvSpPr>
          <p:nvPr>
            <p:ph type="pic" idx="1"/>
          </p:nvPr>
        </p:nvSpPr>
        <p:spPr>
          <a:xfrm>
            <a:off x="5334000" y="762001"/>
            <a:ext cx="6021388" cy="5334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A27B131-5117-4106-80DB-2AB208C4C953}"/>
              </a:ext>
            </a:extLst>
          </p:cNvPr>
          <p:cNvSpPr>
            <a:spLocks noGrp="1"/>
          </p:cNvSpPr>
          <p:nvPr>
            <p:ph type="body" sz="half" idx="2"/>
          </p:nvPr>
        </p:nvSpPr>
        <p:spPr>
          <a:xfrm>
            <a:off x="762001" y="2286000"/>
            <a:ext cx="3809999" cy="3810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13918A-7F23-4C72-8E80-591324A3046C}"/>
              </a:ext>
            </a:extLst>
          </p:cNvPr>
          <p:cNvSpPr>
            <a:spLocks noGrp="1"/>
          </p:cNvSpPr>
          <p:nvPr>
            <p:ph type="dt" sz="half" idx="10"/>
          </p:nvPr>
        </p:nvSpPr>
        <p:spPr/>
        <p:txBody>
          <a:bodyPr/>
          <a:lstStyle/>
          <a:p>
            <a:fld id="{76969C88-B244-455D-A017-012B25B1ACDD}" type="datetimeFigureOut">
              <a:rPr lang="en-US" smtClean="0"/>
              <a:t>7/30/2020</a:t>
            </a:fld>
            <a:endParaRPr lang="en-US"/>
          </a:p>
        </p:txBody>
      </p:sp>
      <p:sp>
        <p:nvSpPr>
          <p:cNvPr id="6" name="Footer Placeholder 5">
            <a:extLst>
              <a:ext uri="{FF2B5EF4-FFF2-40B4-BE49-F238E27FC236}">
                <a16:creationId xmlns:a16="http://schemas.microsoft.com/office/drawing/2014/main" id="{181071C8-76FE-4B83-8317-BD53C7C844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23681A-6F29-48FC-9409-319ED3E96635}"/>
              </a:ext>
            </a:extLst>
          </p:cNvPr>
          <p:cNvSpPr>
            <a:spLocks noGrp="1"/>
          </p:cNvSpPr>
          <p:nvPr>
            <p:ph type="sldNum" sz="quarter" idx="12"/>
          </p:nvPr>
        </p:nvSpPr>
        <p:spPr/>
        <p:txBody>
          <a:bodyPr/>
          <a:lstStyle/>
          <a:p>
            <a:fld id="{07CE569E-9B7C-4CB9-AB80-C0841F922CFF}" type="slidenum">
              <a:rPr lang="en-US" smtClean="0"/>
              <a:t>‹#›</a:t>
            </a:fld>
            <a:endParaRPr lang="en-US"/>
          </a:p>
        </p:txBody>
      </p:sp>
    </p:spTree>
    <p:extLst>
      <p:ext uri="{BB962C8B-B14F-4D97-AF65-F5344CB8AC3E}">
        <p14:creationId xmlns:p14="http://schemas.microsoft.com/office/powerpoint/2010/main" val="3880629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Lst>
          </p:cNvPr>
          <p:cNvSpPr/>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1" name="Freeform: Shape 10">
            <a:extLst>
              <a:ext uri="{FF2B5EF4-FFF2-40B4-BE49-F238E27FC236}">
                <a16:creationId xmlns:a16="http://schemas.microsoft.com/office/drawing/2014/main" id="{34ABFBEA-4EB0-4D02-A2C0-1733CD3D6F12}"/>
              </a:ext>
            </a:extLst>
          </p:cNvPr>
          <p:cNvSpPr/>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Lst>
          </p:cNvPr>
          <p:cNvSpPr/>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Placeholder 1">
            <a:extLst>
              <a:ext uri="{FF2B5EF4-FFF2-40B4-BE49-F238E27FC236}">
                <a16:creationId xmlns:a16="http://schemas.microsoft.com/office/drawing/2014/main" id="{A3A2F988-7148-4375-83D8-12EE5EBC7BE0}"/>
              </a:ext>
            </a:extLst>
          </p:cNvPr>
          <p:cNvSpPr>
            <a:spLocks noGrp="1"/>
          </p:cNvSpPr>
          <p:nvPr>
            <p:ph type="title"/>
          </p:nvPr>
        </p:nvSpPr>
        <p:spPr>
          <a:xfrm>
            <a:off x="762000" y="762000"/>
            <a:ext cx="10668000" cy="1524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6896238-C5B3-4F3C-97FA-890E1A51A203}"/>
              </a:ext>
            </a:extLst>
          </p:cNvPr>
          <p:cNvSpPr>
            <a:spLocks noGrp="1"/>
          </p:cNvSpPr>
          <p:nvPr>
            <p:ph type="body" idx="1"/>
          </p:nvPr>
        </p:nvSpPr>
        <p:spPr>
          <a:xfrm>
            <a:off x="762000" y="2286000"/>
            <a:ext cx="10668000" cy="38180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D6E4474-0442-4E4B-9E5B-CA7B3951C1DA}"/>
              </a:ext>
            </a:extLst>
          </p:cNvPr>
          <p:cNvSpPr>
            <a:spLocks noGrp="1"/>
          </p:cNvSpPr>
          <p:nvPr>
            <p:ph type="dt" sz="half" idx="2"/>
          </p:nvPr>
        </p:nvSpPr>
        <p:spPr>
          <a:xfrm>
            <a:off x="9389165" y="194320"/>
            <a:ext cx="2040835"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76969C88-B244-455D-A017-012B25B1ACDD}" type="datetimeFigureOut">
              <a:rPr lang="en-US" smtClean="0"/>
              <a:pPr/>
              <a:t>7/30/2020</a:t>
            </a:fld>
            <a:endParaRPr lang="en-US"/>
          </a:p>
        </p:txBody>
      </p:sp>
      <p:sp>
        <p:nvSpPr>
          <p:cNvPr id="5" name="Footer Placeholder 4">
            <a:extLst>
              <a:ext uri="{FF2B5EF4-FFF2-40B4-BE49-F238E27FC236}">
                <a16:creationId xmlns:a16="http://schemas.microsoft.com/office/drawing/2014/main" id="{E0626A98-F887-40E1-B9BA-9D93DE90E022}"/>
              </a:ext>
            </a:extLst>
          </p:cNvPr>
          <p:cNvSpPr>
            <a:spLocks noGrp="1"/>
          </p:cNvSpPr>
          <p:nvPr>
            <p:ph type="ftr" sz="quarter" idx="3"/>
          </p:nvPr>
        </p:nvSpPr>
        <p:spPr>
          <a:xfrm>
            <a:off x="761999" y="6356350"/>
            <a:ext cx="6612835" cy="365125"/>
          </a:xfrm>
          <a:prstGeom prst="rect">
            <a:avLst/>
          </a:prstGeom>
        </p:spPr>
        <p:txBody>
          <a:bodyPr vert="horz" lIns="91440" tIns="45720" rIns="91440" bIns="45720" rtlCol="0" anchor="ctr"/>
          <a:lstStyle>
            <a:lvl1pPr algn="l">
              <a:defRPr sz="1200">
                <a:solidFill>
                  <a:schemeClr val="tx1">
                    <a:tint val="75000"/>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482C8119-73F6-4713-9AD3-3628DCDFB8F2}"/>
              </a:ext>
            </a:extLst>
          </p:cNvPr>
          <p:cNvSpPr>
            <a:spLocks noGrp="1"/>
          </p:cNvSpPr>
          <p:nvPr>
            <p:ph type="sldNum" sz="quarter" idx="4"/>
          </p:nvPr>
        </p:nvSpPr>
        <p:spPr>
          <a:xfrm>
            <a:off x="9906000" y="6356350"/>
            <a:ext cx="1524000" cy="365125"/>
          </a:xfrm>
          <a:prstGeom prst="rect">
            <a:avLst/>
          </a:prstGeom>
        </p:spPr>
        <p:txBody>
          <a:bodyPr vert="horz" lIns="91440" tIns="45720" rIns="91440" bIns="45720" rtlCol="0" anchor="ctr"/>
          <a:lstStyle>
            <a:lvl1pPr algn="r">
              <a:defRPr sz="1200">
                <a:solidFill>
                  <a:schemeClr val="tx1">
                    <a:tint val="75000"/>
                    <a:alpha val="70000"/>
                  </a:schemeClr>
                </a:solidFill>
              </a:defRPr>
            </a:lvl1pPr>
          </a:lstStyle>
          <a:p>
            <a:fld id="{07CE569E-9B7C-4CB9-AB80-C0841F922CFF}" type="slidenum">
              <a:rPr lang="en-US" smtClean="0"/>
              <a:pPr/>
              <a:t>‹#›</a:t>
            </a:fld>
            <a:endParaRPr lang="en-US"/>
          </a:p>
        </p:txBody>
      </p:sp>
    </p:spTree>
    <p:extLst>
      <p:ext uri="{BB962C8B-B14F-4D97-AF65-F5344CB8AC3E}">
        <p14:creationId xmlns:p14="http://schemas.microsoft.com/office/powerpoint/2010/main" val="1312610594"/>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245BC65-A326-4573-9BDF-5F6D173424D6}"/>
              </a:ext>
            </a:extLst>
          </p:cNvPr>
          <p:cNvSpPr>
            <a:spLocks noGrp="1"/>
          </p:cNvSpPr>
          <p:nvPr>
            <p:ph type="ctrTitle"/>
          </p:nvPr>
        </p:nvSpPr>
        <p:spPr>
          <a:xfrm>
            <a:off x="6858000" y="1524000"/>
            <a:ext cx="4572000" cy="2286000"/>
          </a:xfrm>
        </p:spPr>
        <p:txBody>
          <a:bodyPr>
            <a:normAutofit/>
          </a:bodyPr>
          <a:lstStyle/>
          <a:p>
            <a:pPr algn="l"/>
            <a:r>
              <a:rPr lang="en-US" sz="4400"/>
              <a:t>Highest Grossing Movie Analysis (2008-2018)</a:t>
            </a:r>
          </a:p>
        </p:txBody>
      </p:sp>
      <p:sp>
        <p:nvSpPr>
          <p:cNvPr id="3" name="Subtitle 2">
            <a:extLst>
              <a:ext uri="{FF2B5EF4-FFF2-40B4-BE49-F238E27FC236}">
                <a16:creationId xmlns:a16="http://schemas.microsoft.com/office/drawing/2014/main" id="{59273F96-5C64-406B-AACC-B2D4357B9B07}"/>
              </a:ext>
            </a:extLst>
          </p:cNvPr>
          <p:cNvSpPr>
            <a:spLocks noGrp="1"/>
          </p:cNvSpPr>
          <p:nvPr>
            <p:ph type="subTitle" idx="1"/>
          </p:nvPr>
        </p:nvSpPr>
        <p:spPr>
          <a:xfrm>
            <a:off x="6858000" y="4059936"/>
            <a:ext cx="4572000" cy="2036063"/>
          </a:xfrm>
        </p:spPr>
        <p:txBody>
          <a:bodyPr>
            <a:normAutofit/>
          </a:bodyPr>
          <a:lstStyle/>
          <a:p>
            <a:pPr>
              <a:lnSpc>
                <a:spcPct val="115000"/>
              </a:lnSpc>
            </a:pPr>
            <a:r>
              <a:rPr lang="en-US" sz="2000" dirty="0"/>
              <a:t>Group Members:</a:t>
            </a:r>
          </a:p>
          <a:p>
            <a:pPr algn="l">
              <a:lnSpc>
                <a:spcPct val="115000"/>
              </a:lnSpc>
            </a:pPr>
            <a:r>
              <a:rPr lang="en-US" sz="2000" dirty="0"/>
              <a:t>Veronica Hamilton	Mary Whistler</a:t>
            </a:r>
          </a:p>
          <a:p>
            <a:pPr algn="l">
              <a:lnSpc>
                <a:spcPct val="115000"/>
              </a:lnSpc>
            </a:pPr>
            <a:r>
              <a:rPr lang="en-US" sz="2000" dirty="0"/>
              <a:t>Grant Leach		Nathan Prows</a:t>
            </a:r>
          </a:p>
        </p:txBody>
      </p:sp>
      <p:sp>
        <p:nvSpPr>
          <p:cNvPr id="46" name="Freeform: Shape 45">
            <a:extLst>
              <a:ext uri="{FF2B5EF4-FFF2-40B4-BE49-F238E27FC236}">
                <a16:creationId xmlns:a16="http://schemas.microsoft.com/office/drawing/2014/main" id="{9A97FAAB-5E30-4176-BE96-C3DD3FB147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762007"/>
            <a:ext cx="5948806" cy="6095979"/>
          </a:xfrm>
          <a:custGeom>
            <a:avLst/>
            <a:gdLst>
              <a:gd name="connsiteX0" fmla="*/ 1573832 w 5948806"/>
              <a:gd name="connsiteY0" fmla="*/ 765 h 6095979"/>
              <a:gd name="connsiteX1" fmla="*/ 2734663 w 5948806"/>
              <a:gd name="connsiteY1" fmla="*/ 238687 h 6095979"/>
              <a:gd name="connsiteX2" fmla="*/ 5668316 w 5948806"/>
              <a:gd name="connsiteY2" fmla="*/ 3639516 h 6095979"/>
              <a:gd name="connsiteX3" fmla="*/ 5937022 w 5948806"/>
              <a:gd name="connsiteY3" fmla="*/ 5865869 h 6095979"/>
              <a:gd name="connsiteX4" fmla="*/ 5948806 w 5948806"/>
              <a:gd name="connsiteY4" fmla="*/ 6095979 h 6095979"/>
              <a:gd name="connsiteX5" fmla="*/ 0 w 5948806"/>
              <a:gd name="connsiteY5" fmla="*/ 6095979 h 6095979"/>
              <a:gd name="connsiteX6" fmla="*/ 0 w 5948806"/>
              <a:gd name="connsiteY6" fmla="*/ 1621672 h 6095979"/>
              <a:gd name="connsiteX7" fmla="*/ 36310 w 5948806"/>
              <a:gd name="connsiteY7" fmla="*/ 1518814 h 6095979"/>
              <a:gd name="connsiteX8" fmla="*/ 287891 w 5948806"/>
              <a:gd name="connsiteY8" fmla="*/ 956872 h 6095979"/>
              <a:gd name="connsiteX9" fmla="*/ 1573832 w 5948806"/>
              <a:gd name="connsiteY9" fmla="*/ 765 h 6095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48806" h="6095979">
                <a:moveTo>
                  <a:pt x="1573832" y="765"/>
                </a:moveTo>
                <a:cubicBezTo>
                  <a:pt x="1940190" y="-10734"/>
                  <a:pt x="2329345" y="109280"/>
                  <a:pt x="2734663" y="238687"/>
                </a:cubicBezTo>
                <a:cubicBezTo>
                  <a:pt x="4118244" y="680647"/>
                  <a:pt x="5296697" y="1302752"/>
                  <a:pt x="5668316" y="3639516"/>
                </a:cubicBezTo>
                <a:cubicBezTo>
                  <a:pt x="5788299" y="4393559"/>
                  <a:pt x="5890546" y="5142244"/>
                  <a:pt x="5937022" y="5865869"/>
                </a:cubicBezTo>
                <a:lnTo>
                  <a:pt x="5948806" y="6095979"/>
                </a:lnTo>
                <a:lnTo>
                  <a:pt x="0" y="6095979"/>
                </a:lnTo>
                <a:lnTo>
                  <a:pt x="0" y="1621672"/>
                </a:lnTo>
                <a:lnTo>
                  <a:pt x="36310" y="1518814"/>
                </a:lnTo>
                <a:cubicBezTo>
                  <a:pt x="109805" y="1321982"/>
                  <a:pt x="192755" y="1133640"/>
                  <a:pt x="287891" y="956872"/>
                </a:cubicBezTo>
                <a:cubicBezTo>
                  <a:pt x="669453" y="247734"/>
                  <a:pt x="1102800" y="15549"/>
                  <a:pt x="1573832" y="76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Shape 47">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pic>
        <p:nvPicPr>
          <p:cNvPr id="10" name="Picture 9" descr="A close up of text on a black surface&#10;&#10;Description automatically generated">
            <a:extLst>
              <a:ext uri="{FF2B5EF4-FFF2-40B4-BE49-F238E27FC236}">
                <a16:creationId xmlns:a16="http://schemas.microsoft.com/office/drawing/2014/main" id="{CCD13145-CF04-4A01-A67B-7F16221F69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999" y="2924433"/>
            <a:ext cx="3810001" cy="2533135"/>
          </a:xfrm>
          <a:prstGeom prst="rect">
            <a:avLst/>
          </a:prstGeom>
        </p:spPr>
      </p:pic>
    </p:spTree>
    <p:extLst>
      <p:ext uri="{BB962C8B-B14F-4D97-AF65-F5344CB8AC3E}">
        <p14:creationId xmlns:p14="http://schemas.microsoft.com/office/powerpoint/2010/main" val="3944183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1F764F8E-A566-4E49-8C62-D89F24B64139}"/>
              </a:ext>
            </a:extLst>
          </p:cNvPr>
          <p:cNvSpPr>
            <a:spLocks noGrp="1"/>
          </p:cNvSpPr>
          <p:nvPr>
            <p:ph type="title"/>
          </p:nvPr>
        </p:nvSpPr>
        <p:spPr>
          <a:xfrm>
            <a:off x="718750" y="762000"/>
            <a:ext cx="3048001" cy="2286000"/>
          </a:xfrm>
        </p:spPr>
        <p:txBody>
          <a:bodyPr anchor="t">
            <a:normAutofit/>
          </a:bodyPr>
          <a:lstStyle/>
          <a:p>
            <a:r>
              <a:rPr lang="en-US" sz="3200"/>
              <a:t>Top 10 movies</a:t>
            </a:r>
          </a:p>
        </p:txBody>
      </p:sp>
      <p:sp>
        <p:nvSpPr>
          <p:cNvPr id="21"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F7EBC4E6-1E07-4FFD-843C-2395D093DD20}"/>
              </a:ext>
            </a:extLst>
          </p:cNvPr>
          <p:cNvGraphicFramePr>
            <a:graphicFrameLocks noGrp="1"/>
          </p:cNvGraphicFramePr>
          <p:nvPr>
            <p:ph idx="1"/>
            <p:extLst>
              <p:ext uri="{D42A27DB-BD31-4B8C-83A1-F6EECF244321}">
                <p14:modId xmlns:p14="http://schemas.microsoft.com/office/powerpoint/2010/main" val="1196347406"/>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2994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3E98-550B-41DA-AF2C-B79253A9F01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4CBF3A-FF5B-43B0-8764-9A40223496A2}"/>
              </a:ext>
            </a:extLst>
          </p:cNvPr>
          <p:cNvSpPr>
            <a:spLocks noGrp="1"/>
          </p:cNvSpPr>
          <p:nvPr>
            <p:ph idx="1"/>
          </p:nvPr>
        </p:nvSpPr>
        <p:spPr/>
        <p:txBody>
          <a:bodyPr/>
          <a:lstStyle/>
          <a:p>
            <a:endParaRPr lang="en-US"/>
          </a:p>
        </p:txBody>
      </p:sp>
      <p:pic>
        <p:nvPicPr>
          <p:cNvPr id="5" name="Picture 4" descr="jerry maguire GIF by Jerology">
            <a:extLst>
              <a:ext uri="{FF2B5EF4-FFF2-40B4-BE49-F238E27FC236}">
                <a16:creationId xmlns:a16="http://schemas.microsoft.com/office/drawing/2014/main" id="{A2C40E5D-29CF-4266-954D-E8B7760622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2000" y="753916"/>
            <a:ext cx="10640910" cy="5342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13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87F43-E347-40C1-AEAA-A72BA588CAE9}"/>
              </a:ext>
            </a:extLst>
          </p:cNvPr>
          <p:cNvSpPr>
            <a:spLocks noGrp="1"/>
          </p:cNvSpPr>
          <p:nvPr>
            <p:ph type="title"/>
          </p:nvPr>
        </p:nvSpPr>
        <p:spPr>
          <a:xfrm>
            <a:off x="-936625" y="342253"/>
            <a:ext cx="13690600" cy="1524000"/>
          </a:xfrm>
        </p:spPr>
        <p:txBody>
          <a:bodyPr>
            <a:normAutofit/>
          </a:bodyPr>
          <a:lstStyle/>
          <a:p>
            <a:pPr algn="ctr"/>
            <a:r>
              <a:rPr lang="en-US" sz="6000" dirty="0"/>
              <a:t>Top Grossing Actors</a:t>
            </a:r>
          </a:p>
        </p:txBody>
      </p:sp>
      <p:pic>
        <p:nvPicPr>
          <p:cNvPr id="1026" name="Picture 2">
            <a:extLst>
              <a:ext uri="{FF2B5EF4-FFF2-40B4-BE49-F238E27FC236}">
                <a16:creationId xmlns:a16="http://schemas.microsoft.com/office/drawing/2014/main" id="{F394AE2A-7063-4D16-8AC9-E0A6CC1D9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2199627"/>
            <a:ext cx="10668000" cy="320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162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looking at the camera&#10;&#10;Description automatically generated">
            <a:extLst>
              <a:ext uri="{FF2B5EF4-FFF2-40B4-BE49-F238E27FC236}">
                <a16:creationId xmlns:a16="http://schemas.microsoft.com/office/drawing/2014/main" id="{7633CEF6-F762-446F-83B7-8CA04FD2D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0330" y="1033470"/>
            <a:ext cx="10171340" cy="5000626"/>
          </a:xfrm>
          <a:prstGeom prst="rect">
            <a:avLst/>
          </a:prstGeom>
        </p:spPr>
      </p:pic>
    </p:spTree>
    <p:extLst>
      <p:ext uri="{BB962C8B-B14F-4D97-AF65-F5344CB8AC3E}">
        <p14:creationId xmlns:p14="http://schemas.microsoft.com/office/powerpoint/2010/main" val="341767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a:extLst>
              <a:ext uri="{FF2B5EF4-FFF2-40B4-BE49-F238E27FC236}">
                <a16:creationId xmlns:a16="http://schemas.microsoft.com/office/drawing/2014/main" id="{94D76936-0C50-43B8-A3DB-CB6A7D020C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2935141"/>
            <a:ext cx="11201400" cy="381808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89F4DD83-B450-4947-81E0-2153344FB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733425"/>
            <a:ext cx="11201400" cy="200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420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B53B71CD-D86B-44EC-ADA0-7687A24532D0}"/>
              </a:ext>
            </a:extLst>
          </p:cNvPr>
          <p:cNvSpPr>
            <a:spLocks noGrp="1"/>
          </p:cNvSpPr>
          <p:nvPr>
            <p:ph type="title"/>
          </p:nvPr>
        </p:nvSpPr>
        <p:spPr>
          <a:xfrm>
            <a:off x="718750" y="762000"/>
            <a:ext cx="3048001" cy="2286000"/>
          </a:xfrm>
        </p:spPr>
        <p:txBody>
          <a:bodyPr anchor="t">
            <a:normAutofit/>
          </a:bodyPr>
          <a:lstStyle/>
          <a:p>
            <a:r>
              <a:rPr lang="en-US" sz="2500"/>
              <a:t>3. Which scoring model, if any,  is most reflective of the financial success of the movie?</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A945EC53-469D-4EF6-B6ED-7DD115835AE1}"/>
              </a:ext>
            </a:extLst>
          </p:cNvPr>
          <p:cNvGraphicFramePr>
            <a:graphicFrameLocks noGrp="1"/>
          </p:cNvGraphicFramePr>
          <p:nvPr>
            <p:ph idx="1"/>
            <p:extLst>
              <p:ext uri="{D42A27DB-BD31-4B8C-83A1-F6EECF244321}">
                <p14:modId xmlns:p14="http://schemas.microsoft.com/office/powerpoint/2010/main" val="58480871"/>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43630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58" name="Freeform: Shape 140">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59" name="Freeform: Shape 142">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060" name="Freeform: Shape 144">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61" name="Rectangle 146">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062" name="Freeform: Shape 148">
            <a:extLst>
              <a:ext uri="{FF2B5EF4-FFF2-40B4-BE49-F238E27FC236}">
                <a16:creationId xmlns:a16="http://schemas.microsoft.com/office/drawing/2014/main" id="{BFC5A2D8-56E8-47FB-975D-D777AFEA4F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64728" y="3"/>
            <a:ext cx="6927272" cy="5330949"/>
          </a:xfrm>
          <a:custGeom>
            <a:avLst/>
            <a:gdLst>
              <a:gd name="connsiteX0" fmla="*/ 0 w 6927272"/>
              <a:gd name="connsiteY0" fmla="*/ 0 h 5330949"/>
              <a:gd name="connsiteX1" fmla="*/ 6927272 w 6927272"/>
              <a:gd name="connsiteY1" fmla="*/ 0 h 5330949"/>
              <a:gd name="connsiteX2" fmla="*/ 6927272 w 6927272"/>
              <a:gd name="connsiteY2" fmla="*/ 3912793 h 5330949"/>
              <a:gd name="connsiteX3" fmla="*/ 6884989 w 6927272"/>
              <a:gd name="connsiteY3" fmla="*/ 4002742 h 5330949"/>
              <a:gd name="connsiteX4" fmla="*/ 6592028 w 6927272"/>
              <a:gd name="connsiteY4" fmla="*/ 4494163 h 5330949"/>
              <a:gd name="connsiteX5" fmla="*/ 3742808 w 6927272"/>
              <a:gd name="connsiteY5" fmla="*/ 5122218 h 5330949"/>
              <a:gd name="connsiteX6" fmla="*/ 326623 w 6927272"/>
              <a:gd name="connsiteY6" fmla="*/ 2148182 h 5330949"/>
              <a:gd name="connsiteX7" fmla="*/ 13721 w 6927272"/>
              <a:gd name="connsiteY7" fmla="*/ 201231 h 5330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27272" h="5330949">
                <a:moveTo>
                  <a:pt x="0" y="0"/>
                </a:moveTo>
                <a:lnTo>
                  <a:pt x="6927272" y="0"/>
                </a:lnTo>
                <a:lnTo>
                  <a:pt x="6927272" y="3912793"/>
                </a:lnTo>
                <a:lnTo>
                  <a:pt x="6884989" y="4002742"/>
                </a:lnTo>
                <a:cubicBezTo>
                  <a:pt x="6799406" y="4174873"/>
                  <a:pt x="6702812" y="4339578"/>
                  <a:pt x="6592028" y="4494163"/>
                </a:cubicBezTo>
                <a:cubicBezTo>
                  <a:pt x="5802121" y="5596640"/>
                  <a:pt x="4821632" y="5380883"/>
                  <a:pt x="3742808" y="5122218"/>
                </a:cubicBezTo>
                <a:cubicBezTo>
                  <a:pt x="2131653" y="4735722"/>
                  <a:pt x="759367" y="4191689"/>
                  <a:pt x="326623" y="2148182"/>
                </a:cubicBezTo>
                <a:cubicBezTo>
                  <a:pt x="186907" y="1488770"/>
                  <a:pt x="67840" y="834043"/>
                  <a:pt x="13721" y="201231"/>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150">
            <a:extLst>
              <a:ext uri="{FF2B5EF4-FFF2-40B4-BE49-F238E27FC236}">
                <a16:creationId xmlns:a16="http://schemas.microsoft.com/office/drawing/2014/main" id="{A9896C11-F8DF-437A-B349-8AFD602DC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791199" y="-1219198"/>
            <a:ext cx="5181601" cy="7620000"/>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1571693-26AD-4BB9-9026-95A89A049B2B}"/>
              </a:ext>
            </a:extLst>
          </p:cNvPr>
          <p:cNvSpPr>
            <a:spLocks noGrp="1"/>
          </p:cNvSpPr>
          <p:nvPr>
            <p:ph type="title"/>
          </p:nvPr>
        </p:nvSpPr>
        <p:spPr>
          <a:xfrm>
            <a:off x="762000" y="1104899"/>
            <a:ext cx="3686175" cy="2733675"/>
          </a:xfrm>
        </p:spPr>
        <p:txBody>
          <a:bodyPr vert="horz" lIns="91440" tIns="45720" rIns="91440" bIns="45720" rtlCol="0" anchor="b">
            <a:normAutofit/>
          </a:bodyPr>
          <a:lstStyle/>
          <a:p>
            <a:r>
              <a:rPr lang="en-US" sz="3700" kern="1200" dirty="0">
                <a:solidFill>
                  <a:schemeClr val="tx1"/>
                </a:solidFill>
                <a:latin typeface="+mj-lt"/>
                <a:ea typeface="+mj-ea"/>
                <a:cs typeface="+mj-cs"/>
              </a:rPr>
              <a:t>Scatter plot that leads to inconclusive results</a:t>
            </a:r>
          </a:p>
        </p:txBody>
      </p:sp>
      <p:pic>
        <p:nvPicPr>
          <p:cNvPr id="2056" name="Picture 8">
            <a:extLst>
              <a:ext uri="{FF2B5EF4-FFF2-40B4-BE49-F238E27FC236}">
                <a16:creationId xmlns:a16="http://schemas.microsoft.com/office/drawing/2014/main" id="{21CAA783-DF29-4AB6-A9B4-75C5C8406A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00600" y="1735108"/>
            <a:ext cx="7038975" cy="4827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08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576-BB06-4209-9ADC-3E789C048805}"/>
              </a:ext>
            </a:extLst>
          </p:cNvPr>
          <p:cNvSpPr>
            <a:spLocks noGrp="1"/>
          </p:cNvSpPr>
          <p:nvPr>
            <p:ph type="title"/>
          </p:nvPr>
        </p:nvSpPr>
        <p:spPr/>
        <p:txBody>
          <a:bodyPr/>
          <a:lstStyle/>
          <a:p>
            <a:r>
              <a:rPr lang="en-US" dirty="0"/>
              <a:t>Correlation Data</a:t>
            </a:r>
          </a:p>
        </p:txBody>
      </p:sp>
      <p:pic>
        <p:nvPicPr>
          <p:cNvPr id="4" name="Picture 3">
            <a:extLst>
              <a:ext uri="{FF2B5EF4-FFF2-40B4-BE49-F238E27FC236}">
                <a16:creationId xmlns:a16="http://schemas.microsoft.com/office/drawing/2014/main" id="{93C8383B-115A-4C72-B3F0-2C5C594C2A43}"/>
              </a:ext>
            </a:extLst>
          </p:cNvPr>
          <p:cNvPicPr>
            <a:picLocks noChangeAspect="1"/>
          </p:cNvPicPr>
          <p:nvPr/>
        </p:nvPicPr>
        <p:blipFill>
          <a:blip r:embed="rId2"/>
          <a:stretch>
            <a:fillRect/>
          </a:stretch>
        </p:blipFill>
        <p:spPr>
          <a:xfrm>
            <a:off x="981075" y="2980604"/>
            <a:ext cx="3373334" cy="3373334"/>
          </a:xfrm>
          <a:prstGeom prst="rect">
            <a:avLst/>
          </a:prstGeom>
        </p:spPr>
      </p:pic>
      <p:pic>
        <p:nvPicPr>
          <p:cNvPr id="5" name="Picture 4">
            <a:extLst>
              <a:ext uri="{FF2B5EF4-FFF2-40B4-BE49-F238E27FC236}">
                <a16:creationId xmlns:a16="http://schemas.microsoft.com/office/drawing/2014/main" id="{D9B75756-A87F-4321-8E82-88B146111BEC}"/>
              </a:ext>
            </a:extLst>
          </p:cNvPr>
          <p:cNvPicPr>
            <a:picLocks noChangeAspect="1"/>
          </p:cNvPicPr>
          <p:nvPr/>
        </p:nvPicPr>
        <p:blipFill>
          <a:blip r:embed="rId3"/>
          <a:stretch>
            <a:fillRect/>
          </a:stretch>
        </p:blipFill>
        <p:spPr>
          <a:xfrm>
            <a:off x="5721560" y="391288"/>
            <a:ext cx="3050965" cy="5905500"/>
          </a:xfrm>
          <a:prstGeom prst="rect">
            <a:avLst/>
          </a:prstGeom>
        </p:spPr>
      </p:pic>
    </p:spTree>
    <p:extLst>
      <p:ext uri="{BB962C8B-B14F-4D97-AF65-F5344CB8AC3E}">
        <p14:creationId xmlns:p14="http://schemas.microsoft.com/office/powerpoint/2010/main" val="132035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F3641-E46F-4549-9063-52AD7231CB53}"/>
              </a:ext>
            </a:extLst>
          </p:cNvPr>
          <p:cNvSpPr>
            <a:spLocks noGrp="1"/>
          </p:cNvSpPr>
          <p:nvPr>
            <p:ph type="title"/>
          </p:nvPr>
        </p:nvSpPr>
        <p:spPr>
          <a:xfrm>
            <a:off x="2524869" y="-277659"/>
            <a:ext cx="13599671" cy="2101269"/>
          </a:xfrm>
        </p:spPr>
        <p:txBody>
          <a:bodyPr/>
          <a:lstStyle/>
          <a:p>
            <a:r>
              <a:rPr lang="en-US" dirty="0"/>
              <a:t>Linear Regression reveals?</a:t>
            </a:r>
          </a:p>
        </p:txBody>
      </p:sp>
      <p:sp>
        <p:nvSpPr>
          <p:cNvPr id="4" name="Content Placeholder 3">
            <a:extLst>
              <a:ext uri="{FF2B5EF4-FFF2-40B4-BE49-F238E27FC236}">
                <a16:creationId xmlns:a16="http://schemas.microsoft.com/office/drawing/2014/main" id="{15BF0ABB-5969-4962-B460-A9F9E40CF1DE}"/>
              </a:ext>
            </a:extLst>
          </p:cNvPr>
          <p:cNvSpPr>
            <a:spLocks noGrp="1"/>
          </p:cNvSpPr>
          <p:nvPr>
            <p:ph idx="1"/>
          </p:nvPr>
        </p:nvSpPr>
        <p:spPr/>
        <p:txBody>
          <a:bodyPr/>
          <a:lstStyle/>
          <a:p>
            <a:endParaRPr lang="en-US"/>
          </a:p>
        </p:txBody>
      </p:sp>
      <p:pic>
        <p:nvPicPr>
          <p:cNvPr id="6" name="Picture 12">
            <a:extLst>
              <a:ext uri="{FF2B5EF4-FFF2-40B4-BE49-F238E27FC236}">
                <a16:creationId xmlns:a16="http://schemas.microsoft.com/office/drawing/2014/main" id="{E202057F-A373-4F95-83C0-9CD54256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935" y="1200149"/>
            <a:ext cx="11628403" cy="4962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15400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04D86-AF69-43E2-AD42-80E7A815FF75}"/>
              </a:ext>
            </a:extLst>
          </p:cNvPr>
          <p:cNvSpPr>
            <a:spLocks noGrp="1"/>
          </p:cNvSpPr>
          <p:nvPr>
            <p:ph type="title"/>
          </p:nvPr>
        </p:nvSpPr>
        <p:spPr>
          <a:xfrm>
            <a:off x="762000" y="-186324"/>
            <a:ext cx="10668000" cy="1524000"/>
          </a:xfrm>
        </p:spPr>
        <p:txBody>
          <a:bodyPr/>
          <a:lstStyle/>
          <a:p>
            <a:pPr algn="ctr"/>
            <a:r>
              <a:rPr lang="en-US" dirty="0"/>
              <a:t>Linear Regression by Gross Group</a:t>
            </a:r>
          </a:p>
        </p:txBody>
      </p:sp>
      <p:pic>
        <p:nvPicPr>
          <p:cNvPr id="4100" name="Picture 4">
            <a:extLst>
              <a:ext uri="{FF2B5EF4-FFF2-40B4-BE49-F238E27FC236}">
                <a16:creationId xmlns:a16="http://schemas.microsoft.com/office/drawing/2014/main" id="{320433FF-9701-41F7-B2D5-BF8CD7D520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641" y="1533525"/>
            <a:ext cx="12160901" cy="462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707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C87E63E8-D8A8-4D31-BFA7-33FA5A5A2975}"/>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Core Hypothesis</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7515CAF2-A8C6-46AF-A0A7-E05E0BC53A67}"/>
              </a:ext>
            </a:extLst>
          </p:cNvPr>
          <p:cNvGraphicFramePr>
            <a:graphicFrameLocks noGrp="1"/>
          </p:cNvGraphicFramePr>
          <p:nvPr>
            <p:ph idx="1"/>
            <p:extLst>
              <p:ext uri="{D42A27DB-BD31-4B8C-83A1-F6EECF244321}">
                <p14:modId xmlns:p14="http://schemas.microsoft.com/office/powerpoint/2010/main" val="1414449719"/>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4202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Dr. Evil's One Billion Dollars GIF by Vera Yuan | Gfycat">
            <a:extLst>
              <a:ext uri="{FF2B5EF4-FFF2-40B4-BE49-F238E27FC236}">
                <a16:creationId xmlns:a16="http://schemas.microsoft.com/office/drawing/2014/main" id="{BE0D0CC1-A579-406C-AB70-CBE468E22B8F}"/>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3242" y="544539"/>
            <a:ext cx="9065516" cy="509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7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BFBE1-11FC-4C93-8CE2-A208EC3ADD0C}"/>
              </a:ext>
            </a:extLst>
          </p:cNvPr>
          <p:cNvSpPr>
            <a:spLocks noGrp="1"/>
          </p:cNvSpPr>
          <p:nvPr>
            <p:ph type="title"/>
          </p:nvPr>
        </p:nvSpPr>
        <p:spPr/>
        <p:txBody>
          <a:bodyPr>
            <a:normAutofit/>
          </a:bodyPr>
          <a:lstStyle/>
          <a:p>
            <a:r>
              <a:rPr lang="en-US" dirty="0"/>
              <a:t>4. What are the most profitable movie genres?</a:t>
            </a:r>
          </a:p>
        </p:txBody>
      </p:sp>
      <p:sp>
        <p:nvSpPr>
          <p:cNvPr id="3" name="Content Placeholder 2">
            <a:extLst>
              <a:ext uri="{FF2B5EF4-FFF2-40B4-BE49-F238E27FC236}">
                <a16:creationId xmlns:a16="http://schemas.microsoft.com/office/drawing/2014/main" id="{CA97E727-0392-484C-81BB-02C5B52ECE71}"/>
              </a:ext>
            </a:extLst>
          </p:cNvPr>
          <p:cNvSpPr>
            <a:spLocks noGrp="1"/>
          </p:cNvSpPr>
          <p:nvPr>
            <p:ph idx="1"/>
          </p:nvPr>
        </p:nvSpPr>
        <p:spPr/>
        <p:txBody>
          <a:bodyPr/>
          <a:lstStyle/>
          <a:p>
            <a:r>
              <a:rPr lang="en-US" dirty="0"/>
              <a:t>Further data clean up to narrow down what we are looking at</a:t>
            </a:r>
          </a:p>
          <a:p>
            <a:r>
              <a:rPr lang="en-US" dirty="0"/>
              <a:t>Grouped data by genre and year, summed earnings</a:t>
            </a:r>
          </a:p>
          <a:p>
            <a:pPr lvl="1"/>
            <a:r>
              <a:rPr lang="en-US" dirty="0"/>
              <a:t>Also grouped by genre only to analyze overall success of each</a:t>
            </a:r>
          </a:p>
          <a:p>
            <a:r>
              <a:rPr lang="en-US" dirty="0"/>
              <a:t>Plotted data</a:t>
            </a:r>
          </a:p>
          <a:p>
            <a:pPr marL="0" indent="0">
              <a:buNone/>
            </a:pPr>
            <a:endParaRPr lang="en-US" dirty="0"/>
          </a:p>
        </p:txBody>
      </p:sp>
    </p:spTree>
    <p:extLst>
      <p:ext uri="{BB962C8B-B14F-4D97-AF65-F5344CB8AC3E}">
        <p14:creationId xmlns:p14="http://schemas.microsoft.com/office/powerpoint/2010/main" val="805919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48B992B-644F-45B1-B764-EB33FEC2C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730" y="285750"/>
            <a:ext cx="8696325" cy="628650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5C6EBD4-0527-4F5C-B38A-973F1734F853}"/>
              </a:ext>
            </a:extLst>
          </p:cNvPr>
          <p:cNvSpPr>
            <a:spLocks noGrp="1"/>
          </p:cNvSpPr>
          <p:nvPr>
            <p:ph idx="1"/>
          </p:nvPr>
        </p:nvSpPr>
        <p:spPr>
          <a:xfrm>
            <a:off x="9321055" y="675780"/>
            <a:ext cx="2547672" cy="5190836"/>
          </a:xfrm>
        </p:spPr>
        <p:txBody>
          <a:bodyPr>
            <a:normAutofit lnSpcReduction="10000"/>
          </a:bodyPr>
          <a:lstStyle/>
          <a:p>
            <a:r>
              <a:rPr lang="en-US" dirty="0"/>
              <a:t>Overall, fantasy and sci-fi are the most profitable genres, while horror and family are the least profitable</a:t>
            </a:r>
          </a:p>
        </p:txBody>
      </p:sp>
    </p:spTree>
    <p:extLst>
      <p:ext uri="{BB962C8B-B14F-4D97-AF65-F5344CB8AC3E}">
        <p14:creationId xmlns:p14="http://schemas.microsoft.com/office/powerpoint/2010/main" val="28843921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4366576D-7E89-407D-9D6B-049238FE5E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62" y="178676"/>
            <a:ext cx="9511861" cy="6500648"/>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C48B1598-CCF3-45C5-84CE-B034F19C52CC}"/>
              </a:ext>
            </a:extLst>
          </p:cNvPr>
          <p:cNvSpPr txBox="1">
            <a:spLocks/>
          </p:cNvSpPr>
          <p:nvPr/>
        </p:nvSpPr>
        <p:spPr>
          <a:xfrm>
            <a:off x="10122523" y="351084"/>
            <a:ext cx="1933903" cy="5736221"/>
          </a:xfrm>
          <a:prstGeom prst="rect">
            <a:avLst/>
          </a:prstGeom>
        </p:spPr>
        <p:txBody>
          <a:bodyPr>
            <a:normAutofit/>
          </a:bodyPr>
          <a:lstStyle>
            <a:lvl1pPr marL="228600" indent="-228600" algn="l" defTabSz="914400" rtl="0" eaLnBrk="1" latinLnBrk="0" hangingPunct="1">
              <a:lnSpc>
                <a:spcPct val="125000"/>
              </a:lnSpc>
              <a:spcBef>
                <a:spcPts val="1000"/>
              </a:spcBef>
              <a:buFont typeface="Arial" panose="020B0604020202020204" pitchFamily="34" charset="0"/>
              <a:buChar char="•"/>
              <a:defRPr sz="2800" kern="1200">
                <a:solidFill>
                  <a:schemeClr val="tx1">
                    <a:alpha val="70000"/>
                  </a:schemeClr>
                </a:solidFill>
                <a:latin typeface="+mn-lt"/>
                <a:ea typeface="+mn-ea"/>
                <a:cs typeface="+mn-cs"/>
              </a:defRPr>
            </a:lvl1pPr>
            <a:lvl2pPr marL="685800" indent="-228600" algn="l" defTabSz="914400" rtl="0" eaLnBrk="1" latinLnBrk="0" hangingPunct="1">
              <a:lnSpc>
                <a:spcPct val="125000"/>
              </a:lnSpc>
              <a:spcBef>
                <a:spcPts val="500"/>
              </a:spcBef>
              <a:buFont typeface="Arial" panose="020B0604020202020204" pitchFamily="34" charset="0"/>
              <a:buChar char="•"/>
              <a:defRPr sz="2400" kern="1200">
                <a:solidFill>
                  <a:schemeClr val="tx1">
                    <a:alpha val="70000"/>
                  </a:schemeClr>
                </a:solidFill>
                <a:latin typeface="+mn-lt"/>
                <a:ea typeface="+mn-ea"/>
                <a:cs typeface="+mn-cs"/>
              </a:defRPr>
            </a:lvl2pPr>
            <a:lvl3pPr marL="1143000" indent="-228600" algn="l" defTabSz="914400" rtl="0" eaLnBrk="1" latinLnBrk="0" hangingPunct="1">
              <a:lnSpc>
                <a:spcPct val="125000"/>
              </a:lnSpc>
              <a:spcBef>
                <a:spcPts val="500"/>
              </a:spcBef>
              <a:buFont typeface="Arial" panose="020B0604020202020204" pitchFamily="34" charset="0"/>
              <a:buChar char="•"/>
              <a:defRPr sz="2000" kern="1200">
                <a:solidFill>
                  <a:schemeClr val="tx1">
                    <a:alpha val="70000"/>
                  </a:schemeClr>
                </a:solidFill>
                <a:latin typeface="+mn-lt"/>
                <a:ea typeface="+mn-ea"/>
                <a:cs typeface="+mn-cs"/>
              </a:defRPr>
            </a:lvl3pPr>
            <a:lvl4pPr marL="16002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4pPr>
            <a:lvl5pPr marL="2057400" indent="-228600" algn="l" defTabSz="914400" rtl="0" eaLnBrk="1" latinLnBrk="0" hangingPunct="1">
              <a:lnSpc>
                <a:spcPct val="125000"/>
              </a:lnSpc>
              <a:spcBef>
                <a:spcPts val="500"/>
              </a:spcBef>
              <a:buFont typeface="Arial" panose="020B0604020202020204" pitchFamily="34" charset="0"/>
              <a:buChar char="•"/>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Doing a deeper dive and breaking out by year…</a:t>
            </a:r>
          </a:p>
        </p:txBody>
      </p:sp>
    </p:spTree>
    <p:extLst>
      <p:ext uri="{BB962C8B-B14F-4D97-AF65-F5344CB8AC3E}">
        <p14:creationId xmlns:p14="http://schemas.microsoft.com/office/powerpoint/2010/main" val="409923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0" name="Freeform: Shape 19">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30" name="Content Placeholder 2">
            <a:extLst>
              <a:ext uri="{FF2B5EF4-FFF2-40B4-BE49-F238E27FC236}">
                <a16:creationId xmlns:a16="http://schemas.microsoft.com/office/drawing/2014/main" id="{6CB509CE-DD54-4617-BA9D-FFD7A092B0C8}"/>
              </a:ext>
            </a:extLst>
          </p:cNvPr>
          <p:cNvGraphicFramePr/>
          <p:nvPr>
            <p:extLst>
              <p:ext uri="{D42A27DB-BD31-4B8C-83A1-F6EECF244321}">
                <p14:modId xmlns:p14="http://schemas.microsoft.com/office/powerpoint/2010/main" val="2960308399"/>
              </p:ext>
            </p:extLst>
          </p:nvPr>
        </p:nvGraphicFramePr>
        <p:xfrm>
          <a:off x="3977197" y="1524000"/>
          <a:ext cx="7619999"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5476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87733DA8-1BFC-4737-831B-54DCFE42D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6"/>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7" name="Freeform: Shape 11">
            <a:extLst>
              <a:ext uri="{FF2B5EF4-FFF2-40B4-BE49-F238E27FC236}">
                <a16:creationId xmlns:a16="http://schemas.microsoft.com/office/drawing/2014/main" id="{A9A37989-53E3-4D7B-A423-60DD369BB0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40564"/>
            <a:ext cx="4337539" cy="5817436"/>
          </a:xfrm>
          <a:custGeom>
            <a:avLst/>
            <a:gdLst>
              <a:gd name="connsiteX0" fmla="*/ 1162193 w 4337539"/>
              <a:gd name="connsiteY0" fmla="*/ 710 h 5817436"/>
              <a:gd name="connsiteX1" fmla="*/ 1585945 w 4337539"/>
              <a:gd name="connsiteY1" fmla="*/ 47742 h 5817436"/>
              <a:gd name="connsiteX2" fmla="*/ 2955874 w 4337539"/>
              <a:gd name="connsiteY2" fmla="*/ 845238 h 5817436"/>
              <a:gd name="connsiteX3" fmla="*/ 3985793 w 4337539"/>
              <a:gd name="connsiteY3" fmla="*/ 2263621 h 5817436"/>
              <a:gd name="connsiteX4" fmla="*/ 3471030 w 4337539"/>
              <a:gd name="connsiteY4" fmla="*/ 5609583 h 5817436"/>
              <a:gd name="connsiteX5" fmla="*/ 3330983 w 4337539"/>
              <a:gd name="connsiteY5" fmla="*/ 5817436 h 5817436"/>
              <a:gd name="connsiteX6" fmla="*/ 0 w 4337539"/>
              <a:gd name="connsiteY6" fmla="*/ 5817436 h 5817436"/>
              <a:gd name="connsiteX7" fmla="*/ 0 w 4337539"/>
              <a:gd name="connsiteY7" fmla="*/ 181400 h 5817436"/>
              <a:gd name="connsiteX8" fmla="*/ 365311 w 4337539"/>
              <a:gd name="connsiteY8" fmla="*/ 94304 h 5817436"/>
              <a:gd name="connsiteX9" fmla="*/ 1162193 w 4337539"/>
              <a:gd name="connsiteY9" fmla="*/ 710 h 581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539" h="5817436">
                <a:moveTo>
                  <a:pt x="1162193" y="710"/>
                </a:moveTo>
                <a:cubicBezTo>
                  <a:pt x="1309881" y="4175"/>
                  <a:pt x="1450916" y="20264"/>
                  <a:pt x="1585945" y="47742"/>
                </a:cubicBezTo>
                <a:cubicBezTo>
                  <a:pt x="2125847" y="157580"/>
                  <a:pt x="2569194" y="449669"/>
                  <a:pt x="2955874" y="845238"/>
                </a:cubicBezTo>
                <a:cubicBezTo>
                  <a:pt x="3342552" y="1240809"/>
                  <a:pt x="3672563" y="1739861"/>
                  <a:pt x="3985793" y="2263621"/>
                </a:cubicBezTo>
                <a:cubicBezTo>
                  <a:pt x="4713945" y="3480830"/>
                  <a:pt x="4197469" y="4515211"/>
                  <a:pt x="3471030" y="5609583"/>
                </a:cubicBezTo>
                <a:lnTo>
                  <a:pt x="3330983" y="5817436"/>
                </a:lnTo>
                <a:lnTo>
                  <a:pt x="0" y="5817436"/>
                </a:lnTo>
                <a:lnTo>
                  <a:pt x="0" y="181400"/>
                </a:lnTo>
                <a:lnTo>
                  <a:pt x="365311" y="94304"/>
                </a:lnTo>
                <a:cubicBezTo>
                  <a:pt x="651420" y="24227"/>
                  <a:pt x="916047" y="-5064"/>
                  <a:pt x="1162193" y="71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3165769-7A47-4E0F-825D-AF1179DF6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17358">
            <a:off x="-800363" y="946220"/>
            <a:ext cx="5867664" cy="5317986"/>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 name="connsiteX0" fmla="*/ 0 w 1085312"/>
              <a:gd name="connsiteY0" fmla="*/ 0 h 2441440"/>
              <a:gd name="connsiteX1" fmla="*/ 53089 w 1085312"/>
              <a:gd name="connsiteY1" fmla="*/ 4542 h 2441440"/>
              <a:gd name="connsiteX2" fmla="*/ 790077 w 1085312"/>
              <a:gd name="connsiteY2" fmla="*/ 872756 h 2441440"/>
              <a:gd name="connsiteX3" fmla="*/ 1085252 w 1085312"/>
              <a:gd name="connsiteY3" fmla="*/ 1943649 h 2441440"/>
              <a:gd name="connsiteX4" fmla="*/ 1064832 w 1085312"/>
              <a:gd name="connsiteY4" fmla="*/ 2198094 h 2441440"/>
              <a:gd name="connsiteX5" fmla="*/ 1043734 w 1085312"/>
              <a:gd name="connsiteY5" fmla="*/ 2315675 h 2441440"/>
              <a:gd name="connsiteX6" fmla="*/ 59456 w 1085312"/>
              <a:gd name="connsiteY6" fmla="*/ 2441440 h 2441440"/>
              <a:gd name="connsiteX0" fmla="*/ 0 w 1085312"/>
              <a:gd name="connsiteY0" fmla="*/ 0 h 2315675"/>
              <a:gd name="connsiteX1" fmla="*/ 53089 w 1085312"/>
              <a:gd name="connsiteY1" fmla="*/ 4542 h 2315675"/>
              <a:gd name="connsiteX2" fmla="*/ 790077 w 1085312"/>
              <a:gd name="connsiteY2" fmla="*/ 872756 h 2315675"/>
              <a:gd name="connsiteX3" fmla="*/ 1085252 w 1085312"/>
              <a:gd name="connsiteY3" fmla="*/ 1943649 h 2315675"/>
              <a:gd name="connsiteX4" fmla="*/ 1064832 w 1085312"/>
              <a:gd name="connsiteY4" fmla="*/ 2198094 h 2315675"/>
              <a:gd name="connsiteX5" fmla="*/ 1043734 w 1085312"/>
              <a:gd name="connsiteY5"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312" h="2315675">
                <a:moveTo>
                  <a:pt x="0" y="0"/>
                </a:move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Avenir Next LT Pro Light"/>
            </a:endParaRPr>
          </a:p>
        </p:txBody>
      </p:sp>
      <p:sp>
        <p:nvSpPr>
          <p:cNvPr id="2" name="Title 1">
            <a:extLst>
              <a:ext uri="{FF2B5EF4-FFF2-40B4-BE49-F238E27FC236}">
                <a16:creationId xmlns:a16="http://schemas.microsoft.com/office/drawing/2014/main" id="{86901B43-94CE-413B-A96E-9C5C3CBBEA35}"/>
              </a:ext>
            </a:extLst>
          </p:cNvPr>
          <p:cNvSpPr>
            <a:spLocks noGrp="1"/>
          </p:cNvSpPr>
          <p:nvPr>
            <p:ph type="title"/>
          </p:nvPr>
        </p:nvSpPr>
        <p:spPr>
          <a:xfrm>
            <a:off x="5334001" y="1524000"/>
            <a:ext cx="3018325" cy="4572000"/>
          </a:xfrm>
        </p:spPr>
        <p:txBody>
          <a:bodyPr anchor="t">
            <a:normAutofit/>
          </a:bodyPr>
          <a:lstStyle/>
          <a:p>
            <a:r>
              <a:rPr lang="en-US" sz="3200"/>
              <a:t>Post Mortem: Failed Project</a:t>
            </a:r>
          </a:p>
        </p:txBody>
      </p:sp>
      <p:sp>
        <p:nvSpPr>
          <p:cNvPr id="3" name="Content Placeholder 2">
            <a:extLst>
              <a:ext uri="{FF2B5EF4-FFF2-40B4-BE49-F238E27FC236}">
                <a16:creationId xmlns:a16="http://schemas.microsoft.com/office/drawing/2014/main" id="{713546BB-C76D-499C-B817-BA83DE1EC417}"/>
              </a:ext>
            </a:extLst>
          </p:cNvPr>
          <p:cNvSpPr>
            <a:spLocks noGrp="1"/>
          </p:cNvSpPr>
          <p:nvPr>
            <p:ph idx="1"/>
          </p:nvPr>
        </p:nvSpPr>
        <p:spPr>
          <a:xfrm>
            <a:off x="8411675" y="1524000"/>
            <a:ext cx="3018325" cy="4572001"/>
          </a:xfrm>
        </p:spPr>
        <p:txBody>
          <a:bodyPr>
            <a:normAutofit/>
          </a:bodyPr>
          <a:lstStyle/>
          <a:p>
            <a:r>
              <a:rPr lang="en-US" sz="2400"/>
              <a:t>Lyric project scrapped	</a:t>
            </a:r>
          </a:p>
          <a:p>
            <a:pPr lvl="1"/>
            <a:r>
              <a:rPr lang="en-US"/>
              <a:t>Already </a:t>
            </a:r>
            <a:r>
              <a:rPr lang="en-US" dirty="0"/>
              <a:t>been done</a:t>
            </a:r>
          </a:p>
          <a:p>
            <a:pPr lvl="1"/>
            <a:r>
              <a:rPr lang="en-US" dirty="0"/>
              <a:t>Data </a:t>
            </a:r>
            <a:r>
              <a:rPr lang="en-US"/>
              <a:t>set availability</a:t>
            </a:r>
          </a:p>
          <a:p>
            <a:pPr lvl="1"/>
            <a:endParaRPr lang="en-US"/>
          </a:p>
        </p:txBody>
      </p:sp>
    </p:spTree>
    <p:extLst>
      <p:ext uri="{BB962C8B-B14F-4D97-AF65-F5344CB8AC3E}">
        <p14:creationId xmlns:p14="http://schemas.microsoft.com/office/powerpoint/2010/main" val="2283313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33128-E96E-4384-9635-FEE366821B36}"/>
              </a:ext>
            </a:extLst>
          </p:cNvPr>
          <p:cNvSpPr>
            <a:spLocks noGrp="1"/>
          </p:cNvSpPr>
          <p:nvPr>
            <p:ph type="title"/>
          </p:nvPr>
        </p:nvSpPr>
        <p:spPr/>
        <p:txBody>
          <a:bodyPr/>
          <a:lstStyle/>
          <a:p>
            <a:r>
              <a:rPr lang="en-US" dirty="0"/>
              <a:t>Post Mortem: Additional Questions</a:t>
            </a:r>
          </a:p>
        </p:txBody>
      </p:sp>
      <p:sp>
        <p:nvSpPr>
          <p:cNvPr id="3" name="Content Placeholder 2">
            <a:extLst>
              <a:ext uri="{FF2B5EF4-FFF2-40B4-BE49-F238E27FC236}">
                <a16:creationId xmlns:a16="http://schemas.microsoft.com/office/drawing/2014/main" id="{06A3C2B6-74FA-4A0D-A7E0-B72BB474B0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26357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065C6D-EB42-400B-99C4-D0ACE936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3174" y="0"/>
            <a:ext cx="5578824" cy="6028256"/>
          </a:xfrm>
          <a:custGeom>
            <a:avLst/>
            <a:gdLst>
              <a:gd name="connsiteX0" fmla="*/ 1681218 w 5578824"/>
              <a:gd name="connsiteY0" fmla="*/ 0 h 6028256"/>
              <a:gd name="connsiteX1" fmla="*/ 5578824 w 5578824"/>
              <a:gd name="connsiteY1" fmla="*/ 0 h 6028256"/>
              <a:gd name="connsiteX2" fmla="*/ 5578824 w 5578824"/>
              <a:gd name="connsiteY2" fmla="*/ 5760161 h 6028256"/>
              <a:gd name="connsiteX3" fmla="*/ 5441231 w 5578824"/>
              <a:gd name="connsiteY3" fmla="*/ 5804042 h 6028256"/>
              <a:gd name="connsiteX4" fmla="*/ 4253224 w 5578824"/>
              <a:gd name="connsiteY4" fmla="*/ 5980388 h 6028256"/>
              <a:gd name="connsiteX5" fmla="*/ 837278 w 5578824"/>
              <a:gd name="connsiteY5" fmla="*/ 4877588 h 6028256"/>
              <a:gd name="connsiteX6" fmla="*/ 109626 w 5578824"/>
              <a:gd name="connsiteY6" fmla="*/ 3329255 h 6028256"/>
              <a:gd name="connsiteX7" fmla="*/ 156962 w 5578824"/>
              <a:gd name="connsiteY7" fmla="*/ 1773839 h 6028256"/>
              <a:gd name="connsiteX8" fmla="*/ 904890 w 5578824"/>
              <a:gd name="connsiteY8" fmla="*/ 738354 h 6028256"/>
              <a:gd name="connsiteX9" fmla="*/ 1304592 w 5578824"/>
              <a:gd name="connsiteY9" fmla="*/ 360545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4" h="6028256">
                <a:moveTo>
                  <a:pt x="1681218" y="0"/>
                </a:moveTo>
                <a:lnTo>
                  <a:pt x="5578824" y="0"/>
                </a:lnTo>
                <a:lnTo>
                  <a:pt x="5578824" y="5760161"/>
                </a:lnTo>
                <a:lnTo>
                  <a:pt x="5441231" y="5804042"/>
                </a:lnTo>
                <a:cubicBezTo>
                  <a:pt x="5079089" y="5907589"/>
                  <a:pt x="4674877" y="5944442"/>
                  <a:pt x="4253224" y="5980388"/>
                </a:cubicBezTo>
                <a:cubicBezTo>
                  <a:pt x="2813852" y="6102970"/>
                  <a:pt x="1551586" y="6071494"/>
                  <a:pt x="837278" y="4877588"/>
                </a:cubicBezTo>
                <a:cubicBezTo>
                  <a:pt x="529862" y="4363935"/>
                  <a:pt x="255162" y="3847185"/>
                  <a:pt x="109626" y="3329255"/>
                </a:cubicBezTo>
                <a:cubicBezTo>
                  <a:pt x="-35907" y="2811325"/>
                  <a:pt x="-52277" y="2292214"/>
                  <a:pt x="156962" y="1773839"/>
                </a:cubicBezTo>
                <a:cubicBezTo>
                  <a:pt x="296494" y="1428108"/>
                  <a:pt x="536161" y="1082881"/>
                  <a:pt x="904890" y="738354"/>
                </a:cubicBezTo>
                <a:cubicBezTo>
                  <a:pt x="1036690" y="615181"/>
                  <a:pt x="1169968" y="488910"/>
                  <a:pt x="1304592" y="360545"/>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0" name="Content Placeholder 2">
            <a:extLst>
              <a:ext uri="{FF2B5EF4-FFF2-40B4-BE49-F238E27FC236}">
                <a16:creationId xmlns:a16="http://schemas.microsoft.com/office/drawing/2014/main" id="{62A2858A-0152-4951-88D2-92A34A3DE23A}"/>
              </a:ext>
            </a:extLst>
          </p:cNvPr>
          <p:cNvSpPr>
            <a:spLocks noGrp="1"/>
          </p:cNvSpPr>
          <p:nvPr>
            <p:ph idx="1"/>
          </p:nvPr>
        </p:nvSpPr>
        <p:spPr>
          <a:xfrm>
            <a:off x="762000" y="2286000"/>
            <a:ext cx="5334000" cy="3810001"/>
          </a:xfrm>
        </p:spPr>
        <p:txBody>
          <a:bodyPr>
            <a:normAutofit/>
          </a:bodyPr>
          <a:lstStyle/>
          <a:p>
            <a:r>
              <a:rPr lang="en-US" sz="2400"/>
              <a:t>Data set was limited to 10 years</a:t>
            </a:r>
          </a:p>
          <a:p>
            <a:r>
              <a:rPr lang="en-US" sz="2400"/>
              <a:t>Many other factors to be studied</a:t>
            </a:r>
          </a:p>
          <a:p>
            <a:pPr lvl="1"/>
            <a:r>
              <a:rPr lang="en-US"/>
              <a:t>Ratings by genre</a:t>
            </a:r>
          </a:p>
          <a:p>
            <a:pPr lvl="1"/>
            <a:r>
              <a:rPr lang="en-US"/>
              <a:t>Time of year released</a:t>
            </a:r>
          </a:p>
          <a:p>
            <a:pPr lvl="1"/>
            <a:r>
              <a:rPr lang="en-US"/>
              <a:t>Influence of various types of marketing</a:t>
            </a:r>
          </a:p>
          <a:p>
            <a:pPr lvl="1"/>
            <a:r>
              <a:rPr lang="en-US"/>
              <a:t>Studio making the film</a:t>
            </a:r>
          </a:p>
          <a:p>
            <a:pPr lvl="1"/>
            <a:endParaRPr lang="en-US"/>
          </a:p>
        </p:txBody>
      </p:sp>
      <p:sp>
        <p:nvSpPr>
          <p:cNvPr id="2" name="Title 1">
            <a:extLst>
              <a:ext uri="{FF2B5EF4-FFF2-40B4-BE49-F238E27FC236}">
                <a16:creationId xmlns:a16="http://schemas.microsoft.com/office/drawing/2014/main" id="{5019DEAA-2020-4EFB-BFF7-9D13D0FC07E2}"/>
              </a:ext>
            </a:extLst>
          </p:cNvPr>
          <p:cNvSpPr>
            <a:spLocks noGrp="1"/>
          </p:cNvSpPr>
          <p:nvPr>
            <p:ph type="title"/>
          </p:nvPr>
        </p:nvSpPr>
        <p:spPr>
          <a:xfrm>
            <a:off x="762000" y="762000"/>
            <a:ext cx="5334000" cy="1524000"/>
          </a:xfrm>
        </p:spPr>
        <p:txBody>
          <a:bodyPr>
            <a:normAutofit/>
          </a:bodyPr>
          <a:lstStyle/>
          <a:p>
            <a:r>
              <a:rPr lang="en-US" sz="3200"/>
              <a:t>Limitations</a:t>
            </a:r>
          </a:p>
        </p:txBody>
      </p:sp>
      <p:pic>
        <p:nvPicPr>
          <p:cNvPr id="7" name="Graphic 6" descr="Film reel">
            <a:extLst>
              <a:ext uri="{FF2B5EF4-FFF2-40B4-BE49-F238E27FC236}">
                <a16:creationId xmlns:a16="http://schemas.microsoft.com/office/drawing/2014/main" id="{41A1084A-828D-441B-BE6F-BD902A6503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58000" y="771525"/>
            <a:ext cx="5334000" cy="5334000"/>
          </a:xfrm>
          <a:prstGeom prst="rect">
            <a:avLst/>
          </a:prstGeom>
        </p:spPr>
      </p:pic>
    </p:spTree>
    <p:extLst>
      <p:ext uri="{BB962C8B-B14F-4D97-AF65-F5344CB8AC3E}">
        <p14:creationId xmlns:p14="http://schemas.microsoft.com/office/powerpoint/2010/main" val="2774657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Freeform: Shape 6">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0" name="Freeform: Shape 8">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21" name="Freeform: Shape 10">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2" name="Rectangle 12">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52A3ECE-EEF3-4BFE-BEB5-6349B9E89E0E}"/>
              </a:ext>
            </a:extLst>
          </p:cNvPr>
          <p:cNvSpPr>
            <a:spLocks noGrp="1"/>
          </p:cNvSpPr>
          <p:nvPr>
            <p:ph type="title"/>
          </p:nvPr>
        </p:nvSpPr>
        <p:spPr>
          <a:xfrm>
            <a:off x="6858000" y="1524000"/>
            <a:ext cx="4572000" cy="2286000"/>
          </a:xfrm>
        </p:spPr>
        <p:txBody>
          <a:bodyPr vert="horz" lIns="91440" tIns="45720" rIns="91440" bIns="45720" rtlCol="0" anchor="b">
            <a:normAutofit/>
          </a:bodyPr>
          <a:lstStyle/>
          <a:p>
            <a:r>
              <a:rPr lang="en-US" kern="1200">
                <a:solidFill>
                  <a:schemeClr val="tx1"/>
                </a:solidFill>
                <a:latin typeface="+mj-lt"/>
                <a:ea typeface="+mj-ea"/>
                <a:cs typeface="+mj-cs"/>
              </a:rPr>
              <a:t>Questions?</a:t>
            </a:r>
          </a:p>
        </p:txBody>
      </p:sp>
      <p:sp>
        <p:nvSpPr>
          <p:cNvPr id="23" name="Freeform: Shape 14">
            <a:extLst>
              <a:ext uri="{FF2B5EF4-FFF2-40B4-BE49-F238E27FC236}">
                <a16:creationId xmlns:a16="http://schemas.microsoft.com/office/drawing/2014/main" id="{034693E6-E59B-4EC3-A1EA-E5A74E92F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3597" y="835592"/>
            <a:ext cx="6095980" cy="5948805"/>
          </a:xfrm>
          <a:custGeom>
            <a:avLst/>
            <a:gdLst>
              <a:gd name="connsiteX0" fmla="*/ 0 w 4212773"/>
              <a:gd name="connsiteY0" fmla="*/ 0 h 6498740"/>
              <a:gd name="connsiteX1" fmla="*/ 159023 w 4212773"/>
              <a:gd name="connsiteY1" fmla="*/ 12872 h 6498740"/>
              <a:gd name="connsiteX2" fmla="*/ 1697597 w 4212773"/>
              <a:gd name="connsiteY2" fmla="*/ 306418 h 6498740"/>
              <a:gd name="connsiteX3" fmla="*/ 4047822 w 4212773"/>
              <a:gd name="connsiteY3" fmla="*/ 3511272 h 6498740"/>
              <a:gd name="connsiteX4" fmla="*/ 3551503 w 4212773"/>
              <a:gd name="connsiteY4" fmla="*/ 6184235 h 6498740"/>
              <a:gd name="connsiteX5" fmla="*/ 3163159 w 4212773"/>
              <a:gd name="connsiteY5" fmla="*/ 6459073 h 6498740"/>
              <a:gd name="connsiteX6" fmla="*/ 3092077 w 4212773"/>
              <a:gd name="connsiteY6" fmla="*/ 6498740 h 6498740"/>
              <a:gd name="connsiteX7" fmla="*/ 0 w 4212773"/>
              <a:gd name="connsiteY7" fmla="*/ 6498740 h 6498740"/>
              <a:gd name="connsiteX8" fmla="*/ 0 w 4212773"/>
              <a:gd name="connsiteY8" fmla="*/ 0 h 6498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12773" h="6498740">
                <a:moveTo>
                  <a:pt x="0" y="0"/>
                </a:moveTo>
                <a:lnTo>
                  <a:pt x="159023" y="12872"/>
                </a:lnTo>
                <a:cubicBezTo>
                  <a:pt x="659101" y="63644"/>
                  <a:pt x="1176498" y="175345"/>
                  <a:pt x="1697597" y="306418"/>
                </a:cubicBezTo>
                <a:cubicBezTo>
                  <a:pt x="3312474" y="712392"/>
                  <a:pt x="3742395" y="1999786"/>
                  <a:pt x="4047822" y="3511272"/>
                </a:cubicBezTo>
                <a:cubicBezTo>
                  <a:pt x="4252232" y="4523358"/>
                  <a:pt x="4422733" y="5443193"/>
                  <a:pt x="3551503" y="6184235"/>
                </a:cubicBezTo>
                <a:cubicBezTo>
                  <a:pt x="3429343" y="6288166"/>
                  <a:pt x="3299185" y="6378784"/>
                  <a:pt x="3163159" y="6459073"/>
                </a:cubicBezTo>
                <a:lnTo>
                  <a:pt x="3092077" y="6498740"/>
                </a:lnTo>
                <a:lnTo>
                  <a:pt x="0" y="649874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16">
            <a:extLst>
              <a:ext uri="{FF2B5EF4-FFF2-40B4-BE49-F238E27FC236}">
                <a16:creationId xmlns:a16="http://schemas.microsoft.com/office/drawing/2014/main" id="{F47DB6CD-8E9E-4643-B3B6-01BD80429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23838" y="538152"/>
            <a:ext cx="6095989" cy="6543686"/>
          </a:xfrm>
          <a:custGeom>
            <a:avLst/>
            <a:gdLst>
              <a:gd name="connsiteX0" fmla="*/ 0 w 4033589"/>
              <a:gd name="connsiteY0" fmla="*/ 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8" fmla="*/ 0 w 4033589"/>
              <a:gd name="connsiteY8" fmla="*/ 0 h 6858000"/>
              <a:gd name="connsiteX0" fmla="*/ 0 w 4033589"/>
              <a:gd name="connsiteY0" fmla="*/ 6858000 h 6858000"/>
              <a:gd name="connsiteX1" fmla="*/ 1878934 w 4033589"/>
              <a:gd name="connsiteY1" fmla="*/ 0 h 6858000"/>
              <a:gd name="connsiteX2" fmla="*/ 1882313 w 4033589"/>
              <a:gd name="connsiteY2" fmla="*/ 2021 h 6858000"/>
              <a:gd name="connsiteX3" fmla="*/ 3475371 w 4033589"/>
              <a:gd name="connsiteY3" fmla="*/ 1517967 h 6858000"/>
              <a:gd name="connsiteX4" fmla="*/ 3975977 w 4033589"/>
              <a:gd name="connsiteY4" fmla="*/ 4379386 h 6858000"/>
              <a:gd name="connsiteX5" fmla="*/ 3312864 w 4033589"/>
              <a:gd name="connsiteY5" fmla="*/ 6852362 h 6858000"/>
              <a:gd name="connsiteX6" fmla="*/ 3310593 w 4033589"/>
              <a:gd name="connsiteY6" fmla="*/ 6858000 h 6858000"/>
              <a:gd name="connsiteX7" fmla="*/ 0 w 4033589"/>
              <a:gd name="connsiteY7" fmla="*/ 6858000 h 685800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1787494 w 3942149"/>
              <a:gd name="connsiteY0" fmla="*/ 0 h 6949440"/>
              <a:gd name="connsiteX1" fmla="*/ 1790873 w 3942149"/>
              <a:gd name="connsiteY1" fmla="*/ 2021 h 6949440"/>
              <a:gd name="connsiteX2" fmla="*/ 3383931 w 3942149"/>
              <a:gd name="connsiteY2" fmla="*/ 1517967 h 6949440"/>
              <a:gd name="connsiteX3" fmla="*/ 3884537 w 3942149"/>
              <a:gd name="connsiteY3" fmla="*/ 4379386 h 6949440"/>
              <a:gd name="connsiteX4" fmla="*/ 3221424 w 3942149"/>
              <a:gd name="connsiteY4" fmla="*/ 6852362 h 6949440"/>
              <a:gd name="connsiteX5" fmla="*/ 3219153 w 3942149"/>
              <a:gd name="connsiteY5" fmla="*/ 6858000 h 6949440"/>
              <a:gd name="connsiteX6" fmla="*/ 0 w 3942149"/>
              <a:gd name="connsiteY6" fmla="*/ 6949440 h 6949440"/>
              <a:gd name="connsiteX0" fmla="*/ 0 w 2154655"/>
              <a:gd name="connsiteY0" fmla="*/ 0 h 6858000"/>
              <a:gd name="connsiteX1" fmla="*/ 3379 w 2154655"/>
              <a:gd name="connsiteY1" fmla="*/ 2021 h 6858000"/>
              <a:gd name="connsiteX2" fmla="*/ 1596437 w 2154655"/>
              <a:gd name="connsiteY2" fmla="*/ 1517967 h 6858000"/>
              <a:gd name="connsiteX3" fmla="*/ 2097043 w 2154655"/>
              <a:gd name="connsiteY3" fmla="*/ 4379386 h 6858000"/>
              <a:gd name="connsiteX4" fmla="*/ 1433930 w 2154655"/>
              <a:gd name="connsiteY4" fmla="*/ 6852362 h 6858000"/>
              <a:gd name="connsiteX5" fmla="*/ 1431659 w 2154655"/>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4655" h="6858000">
                <a:moveTo>
                  <a:pt x="0" y="0"/>
                </a:moveTo>
                <a:lnTo>
                  <a:pt x="3379" y="2021"/>
                </a:lnTo>
                <a:cubicBezTo>
                  <a:pt x="667061" y="423753"/>
                  <a:pt x="1239365" y="963389"/>
                  <a:pt x="1596437" y="1517967"/>
                </a:cubicBezTo>
                <a:cubicBezTo>
                  <a:pt x="2133142" y="2350886"/>
                  <a:pt x="2239839" y="3395752"/>
                  <a:pt x="2097043" y="4379386"/>
                </a:cubicBezTo>
                <a:cubicBezTo>
                  <a:pt x="2032295" y="4824358"/>
                  <a:pt x="1812506" y="5869368"/>
                  <a:pt x="1433930" y="6852362"/>
                </a:cubicBezTo>
                <a:lnTo>
                  <a:pt x="1431659" y="685800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spTree>
    <p:extLst>
      <p:ext uri="{BB962C8B-B14F-4D97-AF65-F5344CB8AC3E}">
        <p14:creationId xmlns:p14="http://schemas.microsoft.com/office/powerpoint/2010/main" val="1616553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C2484-9548-40CD-A076-259153E153AD}"/>
              </a:ext>
            </a:extLst>
          </p:cNvPr>
          <p:cNvSpPr>
            <a:spLocks noGrp="1"/>
          </p:cNvSpPr>
          <p:nvPr>
            <p:ph type="title"/>
          </p:nvPr>
        </p:nvSpPr>
        <p:spPr/>
        <p:txBody>
          <a:bodyPr/>
          <a:lstStyle/>
          <a:p>
            <a:pPr algn="ctr"/>
            <a:r>
              <a:rPr lang="en-US" dirty="0"/>
              <a:t>Results and Findings</a:t>
            </a:r>
          </a:p>
        </p:txBody>
      </p:sp>
      <p:sp>
        <p:nvSpPr>
          <p:cNvPr id="3" name="Content Placeholder 2">
            <a:extLst>
              <a:ext uri="{FF2B5EF4-FFF2-40B4-BE49-F238E27FC236}">
                <a16:creationId xmlns:a16="http://schemas.microsoft.com/office/drawing/2014/main" id="{6A12BB64-34C0-4AD6-ACB6-8F8C6053BE64}"/>
              </a:ext>
            </a:extLst>
          </p:cNvPr>
          <p:cNvSpPr>
            <a:spLocks noGrp="1"/>
          </p:cNvSpPr>
          <p:nvPr>
            <p:ph idx="1"/>
          </p:nvPr>
        </p:nvSpPr>
        <p:spPr/>
        <p:txBody>
          <a:bodyPr/>
          <a:lstStyle/>
          <a:p>
            <a:pPr marL="0" indent="0">
              <a:buNone/>
            </a:pPr>
            <a:r>
              <a:rPr lang="en-US" dirty="0"/>
              <a:t>The questions we asked were simply points of interest for each of us as we looked through the data set.  Each of us were able to answer our questions based on the data set to our satisfaction.  In some cases, an expanded data set would be beneficial to solidify the findings.  </a:t>
            </a:r>
          </a:p>
        </p:txBody>
      </p:sp>
    </p:spTree>
    <p:extLst>
      <p:ext uri="{BB962C8B-B14F-4D97-AF65-F5344CB8AC3E}">
        <p14:creationId xmlns:p14="http://schemas.microsoft.com/office/powerpoint/2010/main" val="3429559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699B66A-3779-48B9-9963-C9339B22B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8122584 w 12192000"/>
              <a:gd name="connsiteY0" fmla="*/ 0 h 6858000"/>
              <a:gd name="connsiteX1" fmla="*/ 12192000 w 12192000"/>
              <a:gd name="connsiteY1" fmla="*/ 0 h 6858000"/>
              <a:gd name="connsiteX2" fmla="*/ 12192000 w 12192000"/>
              <a:gd name="connsiteY2" fmla="*/ 4873590 h 6858000"/>
              <a:gd name="connsiteX3" fmla="*/ 10378112 w 12192000"/>
              <a:gd name="connsiteY3" fmla="*/ 6858000 h 6858000"/>
              <a:gd name="connsiteX4" fmla="*/ 0 w 12192000"/>
              <a:gd name="connsiteY4" fmla="*/ 6858000 h 6858000"/>
              <a:gd name="connsiteX5" fmla="*/ 0 w 12192000"/>
              <a:gd name="connsiteY5" fmla="*/ 6089634 h 6858000"/>
              <a:gd name="connsiteX6" fmla="*/ 3284 w 12192000"/>
              <a:gd name="connsiteY6" fmla="*/ 6081001 h 6858000"/>
              <a:gd name="connsiteX7" fmla="*/ 208318 w 12192000"/>
              <a:gd name="connsiteY7" fmla="*/ 5663571 h 6858000"/>
              <a:gd name="connsiteX8" fmla="*/ 2466868 w 12192000"/>
              <a:gd name="connsiteY8" fmla="*/ 3280365 h 6858000"/>
              <a:gd name="connsiteX9" fmla="*/ 5859655 w 12192000"/>
              <a:gd name="connsiteY9" fmla="*/ 1043504 h 6858000"/>
              <a:gd name="connsiteX10" fmla="*/ 8002287 w 12192000"/>
              <a:gd name="connsiteY10" fmla="*/ 373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8122584" y="0"/>
                </a:moveTo>
                <a:lnTo>
                  <a:pt x="12192000" y="0"/>
                </a:lnTo>
                <a:lnTo>
                  <a:pt x="12192000" y="4873590"/>
                </a:lnTo>
                <a:lnTo>
                  <a:pt x="10378112" y="6858000"/>
                </a:lnTo>
                <a:lnTo>
                  <a:pt x="0" y="6858000"/>
                </a:lnTo>
                <a:lnTo>
                  <a:pt x="0" y="6089634"/>
                </a:lnTo>
                <a:lnTo>
                  <a:pt x="3284" y="6081001"/>
                </a:lnTo>
                <a:cubicBezTo>
                  <a:pt x="61888" y="5940761"/>
                  <a:pt x="130457" y="5801643"/>
                  <a:pt x="208318" y="5663571"/>
                </a:cubicBezTo>
                <a:cubicBezTo>
                  <a:pt x="675237" y="4835483"/>
                  <a:pt x="1476533" y="4045730"/>
                  <a:pt x="2466868" y="3280365"/>
                </a:cubicBezTo>
                <a:cubicBezTo>
                  <a:pt x="3457206" y="2515002"/>
                  <a:pt x="4636583" y="1774030"/>
                  <a:pt x="5859655" y="1043504"/>
                </a:cubicBezTo>
                <a:cubicBezTo>
                  <a:pt x="6636899" y="579200"/>
                  <a:pt x="7344556" y="254766"/>
                  <a:pt x="8002287" y="37397"/>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5D2088EB-F82A-4CF7-A658-5EB0B344D7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3371" y="0"/>
            <a:ext cx="7017182" cy="6858000"/>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10" fmla="*/ 10354815 w 11818630"/>
              <a:gd name="connsiteY10" fmla="*/ 6321870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9" fmla="*/ 11816460 w 11818630"/>
              <a:gd name="connsiteY9" fmla="*/ 4492187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0 h 6858000"/>
              <a:gd name="connsiteX8" fmla="*/ 11818630 w 11818630"/>
              <a:gd name="connsiteY8" fmla="*/ 4489505 h 6858000"/>
              <a:gd name="connsiteX0" fmla="*/ 0 w 11818630"/>
              <a:gd name="connsiteY0" fmla="*/ 6858000 h 6858000"/>
              <a:gd name="connsiteX1" fmla="*/ 15548 w 11818630"/>
              <a:gd name="connsiteY1" fmla="*/ 6741317 h 6858000"/>
              <a:gd name="connsiteX2" fmla="*/ 387858 w 11818630"/>
              <a:gd name="connsiteY2" fmla="*/ 5632555 h 6858000"/>
              <a:gd name="connsiteX3" fmla="*/ 2494163 w 11818630"/>
              <a:gd name="connsiteY3" fmla="*/ 3131046 h 6858000"/>
              <a:gd name="connsiteX4" fmla="*/ 5658249 w 11818630"/>
              <a:gd name="connsiteY4" fmla="*/ 783147 h 6858000"/>
              <a:gd name="connsiteX5" fmla="*/ 6840702 w 11818630"/>
              <a:gd name="connsiteY5" fmla="*/ 85078 h 6858000"/>
              <a:gd name="connsiteX6" fmla="*/ 7017182 w 11818630"/>
              <a:gd name="connsiteY6" fmla="*/ 0 h 6858000"/>
              <a:gd name="connsiteX7" fmla="*/ 11818630 w 11818630"/>
              <a:gd name="connsiteY7" fmla="*/ 4489505 h 6858000"/>
              <a:gd name="connsiteX0" fmla="*/ 0 w 7017182"/>
              <a:gd name="connsiteY0" fmla="*/ 6858000 h 6858000"/>
              <a:gd name="connsiteX1" fmla="*/ 15548 w 7017182"/>
              <a:gd name="connsiteY1" fmla="*/ 6741317 h 6858000"/>
              <a:gd name="connsiteX2" fmla="*/ 387858 w 7017182"/>
              <a:gd name="connsiteY2" fmla="*/ 5632555 h 6858000"/>
              <a:gd name="connsiteX3" fmla="*/ 2494163 w 7017182"/>
              <a:gd name="connsiteY3" fmla="*/ 3131046 h 6858000"/>
              <a:gd name="connsiteX4" fmla="*/ 5658249 w 7017182"/>
              <a:gd name="connsiteY4" fmla="*/ 783147 h 6858000"/>
              <a:gd name="connsiteX5" fmla="*/ 6840702 w 7017182"/>
              <a:gd name="connsiteY5" fmla="*/ 85078 h 6858000"/>
              <a:gd name="connsiteX6" fmla="*/ 7017182 w 701718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17182" h="6858000">
                <a:moveTo>
                  <a:pt x="0" y="6858000"/>
                </a:moveTo>
                <a:lnTo>
                  <a:pt x="15548" y="6741317"/>
                </a:lnTo>
                <a:cubicBezTo>
                  <a:pt x="78957" y="6364051"/>
                  <a:pt x="206325" y="5994870"/>
                  <a:pt x="387858" y="5632555"/>
                </a:cubicBezTo>
                <a:cubicBezTo>
                  <a:pt x="823302" y="4763361"/>
                  <a:pt x="1570584" y="3934404"/>
                  <a:pt x="2494163" y="3131046"/>
                </a:cubicBezTo>
                <a:cubicBezTo>
                  <a:pt x="3417744" y="2327690"/>
                  <a:pt x="4517622" y="1549936"/>
                  <a:pt x="5658249" y="783147"/>
                </a:cubicBezTo>
                <a:cubicBezTo>
                  <a:pt x="6072451" y="504660"/>
                  <a:pt x="6465461" y="274112"/>
                  <a:pt x="6840702" y="85078"/>
                </a:cubicBezTo>
                <a:lnTo>
                  <a:pt x="7017182" y="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5E704EA5-ABA1-4DE5-A06D-A0BBD43479B1}"/>
              </a:ext>
            </a:extLst>
          </p:cNvPr>
          <p:cNvSpPr>
            <a:spLocks noGrp="1"/>
          </p:cNvSpPr>
          <p:nvPr>
            <p:ph type="title"/>
          </p:nvPr>
        </p:nvSpPr>
        <p:spPr>
          <a:xfrm>
            <a:off x="718750" y="762000"/>
            <a:ext cx="3048001" cy="2286000"/>
          </a:xfrm>
        </p:spPr>
        <p:txBody>
          <a:bodyPr anchor="t">
            <a:normAutofit/>
          </a:bodyPr>
          <a:lstStyle/>
          <a:p>
            <a:r>
              <a:rPr lang="en-US" sz="3200"/>
              <a:t>Data Cleanup &amp; Exploration</a:t>
            </a:r>
          </a:p>
        </p:txBody>
      </p:sp>
      <p:sp>
        <p:nvSpPr>
          <p:cNvPr id="15" name="Freeform: Shape 14">
            <a:extLst>
              <a:ext uri="{FF2B5EF4-FFF2-40B4-BE49-F238E27FC236}">
                <a16:creationId xmlns:a16="http://schemas.microsoft.com/office/drawing/2014/main" id="{EDA32667-BAAD-4252-B7F6-CDABAD11D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75486" y="4489505"/>
            <a:ext cx="1916515" cy="2396561"/>
          </a:xfrm>
          <a:custGeom>
            <a:avLst/>
            <a:gdLst>
              <a:gd name="connsiteX0" fmla="*/ 7017182 w 11818630"/>
              <a:gd name="connsiteY0" fmla="*/ 0 h 6858000"/>
              <a:gd name="connsiteX1" fmla="*/ 11818630 w 11818630"/>
              <a:gd name="connsiteY1" fmla="*/ 0 h 6858000"/>
              <a:gd name="connsiteX2" fmla="*/ 11818630 w 11818630"/>
              <a:gd name="connsiteY2" fmla="*/ 4489505 h 6858000"/>
              <a:gd name="connsiteX3" fmla="*/ 11816460 w 11818630"/>
              <a:gd name="connsiteY3" fmla="*/ 4492187 h 6858000"/>
              <a:gd name="connsiteX4" fmla="*/ 10354815 w 11818630"/>
              <a:gd name="connsiteY4" fmla="*/ 6321870 h 6858000"/>
              <a:gd name="connsiteX5" fmla="*/ 9928370 w 11818630"/>
              <a:gd name="connsiteY5" fmla="*/ 6858000 h 6858000"/>
              <a:gd name="connsiteX6" fmla="*/ 0 w 11818630"/>
              <a:gd name="connsiteY6" fmla="*/ 6858000 h 6858000"/>
              <a:gd name="connsiteX7" fmla="*/ 15548 w 11818630"/>
              <a:gd name="connsiteY7" fmla="*/ 6741317 h 6858000"/>
              <a:gd name="connsiteX8" fmla="*/ 387858 w 11818630"/>
              <a:gd name="connsiteY8" fmla="*/ 5632555 h 6858000"/>
              <a:gd name="connsiteX9" fmla="*/ 2494163 w 11818630"/>
              <a:gd name="connsiteY9" fmla="*/ 3131046 h 6858000"/>
              <a:gd name="connsiteX10" fmla="*/ 5658249 w 11818630"/>
              <a:gd name="connsiteY10" fmla="*/ 783147 h 6858000"/>
              <a:gd name="connsiteX11" fmla="*/ 6840702 w 11818630"/>
              <a:gd name="connsiteY11" fmla="*/ 85078 h 6858000"/>
              <a:gd name="connsiteX0" fmla="*/ 0 w 11818630"/>
              <a:gd name="connsiteY0" fmla="*/ 6858000 h 6949440"/>
              <a:gd name="connsiteX1" fmla="*/ 15548 w 11818630"/>
              <a:gd name="connsiteY1" fmla="*/ 6741317 h 6949440"/>
              <a:gd name="connsiteX2" fmla="*/ 387858 w 11818630"/>
              <a:gd name="connsiteY2" fmla="*/ 5632555 h 6949440"/>
              <a:gd name="connsiteX3" fmla="*/ 2494163 w 11818630"/>
              <a:gd name="connsiteY3" fmla="*/ 3131046 h 6949440"/>
              <a:gd name="connsiteX4" fmla="*/ 5658249 w 11818630"/>
              <a:gd name="connsiteY4" fmla="*/ 783147 h 6949440"/>
              <a:gd name="connsiteX5" fmla="*/ 6840702 w 11818630"/>
              <a:gd name="connsiteY5" fmla="*/ 85078 h 6949440"/>
              <a:gd name="connsiteX6" fmla="*/ 7017182 w 11818630"/>
              <a:gd name="connsiteY6" fmla="*/ 0 h 6949440"/>
              <a:gd name="connsiteX7" fmla="*/ 11818630 w 11818630"/>
              <a:gd name="connsiteY7" fmla="*/ 0 h 6949440"/>
              <a:gd name="connsiteX8" fmla="*/ 11818630 w 11818630"/>
              <a:gd name="connsiteY8" fmla="*/ 4489505 h 6949440"/>
              <a:gd name="connsiteX9" fmla="*/ 11816460 w 11818630"/>
              <a:gd name="connsiteY9" fmla="*/ 4492187 h 6949440"/>
              <a:gd name="connsiteX10" fmla="*/ 10354815 w 11818630"/>
              <a:gd name="connsiteY10" fmla="*/ 6321870 h 6949440"/>
              <a:gd name="connsiteX11" fmla="*/ 10019810 w 11818630"/>
              <a:gd name="connsiteY11" fmla="*/ 6949440 h 6949440"/>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7017182 w 11818630"/>
              <a:gd name="connsiteY6" fmla="*/ 0 h 6886066"/>
              <a:gd name="connsiteX7" fmla="*/ 11818630 w 11818630"/>
              <a:gd name="connsiteY7" fmla="*/ 0 h 6886066"/>
              <a:gd name="connsiteX8" fmla="*/ 11818630 w 11818630"/>
              <a:gd name="connsiteY8" fmla="*/ 4489505 h 6886066"/>
              <a:gd name="connsiteX9" fmla="*/ 11816460 w 11818630"/>
              <a:gd name="connsiteY9" fmla="*/ 4492187 h 6886066"/>
              <a:gd name="connsiteX10" fmla="*/ 10354815 w 11818630"/>
              <a:gd name="connsiteY10" fmla="*/ 6321870 h 6886066"/>
              <a:gd name="connsiteX11" fmla="*/ 9902115 w 11818630"/>
              <a:gd name="connsiteY11" fmla="*/ 6886066 h 6886066"/>
              <a:gd name="connsiteX0" fmla="*/ 0 w 11818630"/>
              <a:gd name="connsiteY0" fmla="*/ 6858000 h 6886066"/>
              <a:gd name="connsiteX1" fmla="*/ 15548 w 11818630"/>
              <a:gd name="connsiteY1" fmla="*/ 6741317 h 6886066"/>
              <a:gd name="connsiteX2" fmla="*/ 387858 w 11818630"/>
              <a:gd name="connsiteY2" fmla="*/ 5632555 h 6886066"/>
              <a:gd name="connsiteX3" fmla="*/ 2494163 w 11818630"/>
              <a:gd name="connsiteY3" fmla="*/ 3131046 h 6886066"/>
              <a:gd name="connsiteX4" fmla="*/ 5658249 w 11818630"/>
              <a:gd name="connsiteY4" fmla="*/ 783147 h 6886066"/>
              <a:gd name="connsiteX5" fmla="*/ 6840702 w 11818630"/>
              <a:gd name="connsiteY5" fmla="*/ 85078 h 6886066"/>
              <a:gd name="connsiteX6" fmla="*/ 11818630 w 11818630"/>
              <a:gd name="connsiteY6" fmla="*/ 0 h 6886066"/>
              <a:gd name="connsiteX7" fmla="*/ 11818630 w 11818630"/>
              <a:gd name="connsiteY7" fmla="*/ 4489505 h 6886066"/>
              <a:gd name="connsiteX8" fmla="*/ 11816460 w 11818630"/>
              <a:gd name="connsiteY8" fmla="*/ 4492187 h 6886066"/>
              <a:gd name="connsiteX9" fmla="*/ 10354815 w 11818630"/>
              <a:gd name="connsiteY9" fmla="*/ 6321870 h 6886066"/>
              <a:gd name="connsiteX10" fmla="*/ 9902115 w 11818630"/>
              <a:gd name="connsiteY10" fmla="*/ 6886066 h 6886066"/>
              <a:gd name="connsiteX0" fmla="*/ 0 w 11818630"/>
              <a:gd name="connsiteY0" fmla="*/ 7069778 h 7097844"/>
              <a:gd name="connsiteX1" fmla="*/ 15548 w 11818630"/>
              <a:gd name="connsiteY1" fmla="*/ 6953095 h 7097844"/>
              <a:gd name="connsiteX2" fmla="*/ 387858 w 11818630"/>
              <a:gd name="connsiteY2" fmla="*/ 5844333 h 7097844"/>
              <a:gd name="connsiteX3" fmla="*/ 2494163 w 11818630"/>
              <a:gd name="connsiteY3" fmla="*/ 3342824 h 7097844"/>
              <a:gd name="connsiteX4" fmla="*/ 5658249 w 11818630"/>
              <a:gd name="connsiteY4" fmla="*/ 994925 h 7097844"/>
              <a:gd name="connsiteX5" fmla="*/ 11818630 w 11818630"/>
              <a:gd name="connsiteY5" fmla="*/ 211778 h 7097844"/>
              <a:gd name="connsiteX6" fmla="*/ 11818630 w 11818630"/>
              <a:gd name="connsiteY6" fmla="*/ 4701283 h 7097844"/>
              <a:gd name="connsiteX7" fmla="*/ 11816460 w 11818630"/>
              <a:gd name="connsiteY7" fmla="*/ 4703965 h 7097844"/>
              <a:gd name="connsiteX8" fmla="*/ 10354815 w 11818630"/>
              <a:gd name="connsiteY8" fmla="*/ 6533648 h 7097844"/>
              <a:gd name="connsiteX9" fmla="*/ 9902115 w 11818630"/>
              <a:gd name="connsiteY9" fmla="*/ 7097844 h 7097844"/>
              <a:gd name="connsiteX0" fmla="*/ 0 w 11818630"/>
              <a:gd name="connsiteY0" fmla="*/ 6872876 h 6900942"/>
              <a:gd name="connsiteX1" fmla="*/ 15548 w 11818630"/>
              <a:gd name="connsiteY1" fmla="*/ 6756193 h 6900942"/>
              <a:gd name="connsiteX2" fmla="*/ 387858 w 11818630"/>
              <a:gd name="connsiteY2" fmla="*/ 5647431 h 6900942"/>
              <a:gd name="connsiteX3" fmla="*/ 2494163 w 11818630"/>
              <a:gd name="connsiteY3" fmla="*/ 3145922 h 6900942"/>
              <a:gd name="connsiteX4" fmla="*/ 11818630 w 11818630"/>
              <a:gd name="connsiteY4" fmla="*/ 14876 h 6900942"/>
              <a:gd name="connsiteX5" fmla="*/ 11818630 w 11818630"/>
              <a:gd name="connsiteY5" fmla="*/ 4504381 h 6900942"/>
              <a:gd name="connsiteX6" fmla="*/ 11816460 w 11818630"/>
              <a:gd name="connsiteY6" fmla="*/ 4507063 h 6900942"/>
              <a:gd name="connsiteX7" fmla="*/ 10354815 w 11818630"/>
              <a:gd name="connsiteY7" fmla="*/ 6336746 h 6900942"/>
              <a:gd name="connsiteX8" fmla="*/ 9902115 w 11818630"/>
              <a:gd name="connsiteY8" fmla="*/ 6900942 h 6900942"/>
              <a:gd name="connsiteX0" fmla="*/ 577707 w 12396337"/>
              <a:gd name="connsiteY0" fmla="*/ 6858000 h 6886066"/>
              <a:gd name="connsiteX1" fmla="*/ 593255 w 12396337"/>
              <a:gd name="connsiteY1" fmla="*/ 6741317 h 6886066"/>
              <a:gd name="connsiteX2" fmla="*/ 965565 w 12396337"/>
              <a:gd name="connsiteY2" fmla="*/ 5632555 h 6886066"/>
              <a:gd name="connsiteX3" fmla="*/ 12396337 w 12396337"/>
              <a:gd name="connsiteY3" fmla="*/ 0 h 6886066"/>
              <a:gd name="connsiteX4" fmla="*/ 12396337 w 12396337"/>
              <a:gd name="connsiteY4" fmla="*/ 4489505 h 6886066"/>
              <a:gd name="connsiteX5" fmla="*/ 12394167 w 12396337"/>
              <a:gd name="connsiteY5" fmla="*/ 4492187 h 6886066"/>
              <a:gd name="connsiteX6" fmla="*/ 10932522 w 12396337"/>
              <a:gd name="connsiteY6" fmla="*/ 6321870 h 6886066"/>
              <a:gd name="connsiteX7" fmla="*/ 10479822 w 12396337"/>
              <a:gd name="connsiteY7" fmla="*/ 6886066 h 6886066"/>
              <a:gd name="connsiteX0" fmla="*/ 0 w 11818630"/>
              <a:gd name="connsiteY0" fmla="*/ 6858000 h 6886066"/>
              <a:gd name="connsiteX1" fmla="*/ 387858 w 11818630"/>
              <a:gd name="connsiteY1" fmla="*/ 5632555 h 6886066"/>
              <a:gd name="connsiteX2" fmla="*/ 11818630 w 11818630"/>
              <a:gd name="connsiteY2" fmla="*/ 0 h 6886066"/>
              <a:gd name="connsiteX3" fmla="*/ 11818630 w 11818630"/>
              <a:gd name="connsiteY3" fmla="*/ 4489505 h 6886066"/>
              <a:gd name="connsiteX4" fmla="*/ 11816460 w 11818630"/>
              <a:gd name="connsiteY4" fmla="*/ 4492187 h 6886066"/>
              <a:gd name="connsiteX5" fmla="*/ 10354815 w 11818630"/>
              <a:gd name="connsiteY5" fmla="*/ 6321870 h 6886066"/>
              <a:gd name="connsiteX6" fmla="*/ 9902115 w 11818630"/>
              <a:gd name="connsiteY6" fmla="*/ 6886066 h 6886066"/>
              <a:gd name="connsiteX0" fmla="*/ 0 w 11818630"/>
              <a:gd name="connsiteY0" fmla="*/ 6858000 h 6886066"/>
              <a:gd name="connsiteX1" fmla="*/ 11818630 w 11818630"/>
              <a:gd name="connsiteY1" fmla="*/ 0 h 6886066"/>
              <a:gd name="connsiteX2" fmla="*/ 11818630 w 11818630"/>
              <a:gd name="connsiteY2" fmla="*/ 4489505 h 6886066"/>
              <a:gd name="connsiteX3" fmla="*/ 11816460 w 11818630"/>
              <a:gd name="connsiteY3" fmla="*/ 4492187 h 6886066"/>
              <a:gd name="connsiteX4" fmla="*/ 10354815 w 11818630"/>
              <a:gd name="connsiteY4" fmla="*/ 6321870 h 6886066"/>
              <a:gd name="connsiteX5" fmla="*/ 9902115 w 11818630"/>
              <a:gd name="connsiteY5" fmla="*/ 6886066 h 6886066"/>
              <a:gd name="connsiteX0" fmla="*/ 1916515 w 1916515"/>
              <a:gd name="connsiteY0" fmla="*/ 0 h 6886066"/>
              <a:gd name="connsiteX1" fmla="*/ 1916515 w 1916515"/>
              <a:gd name="connsiteY1" fmla="*/ 4489505 h 6886066"/>
              <a:gd name="connsiteX2" fmla="*/ 1914345 w 1916515"/>
              <a:gd name="connsiteY2" fmla="*/ 4492187 h 6886066"/>
              <a:gd name="connsiteX3" fmla="*/ 452700 w 1916515"/>
              <a:gd name="connsiteY3" fmla="*/ 6321870 h 6886066"/>
              <a:gd name="connsiteX4" fmla="*/ 0 w 1916515"/>
              <a:gd name="connsiteY4" fmla="*/ 6886066 h 6886066"/>
              <a:gd name="connsiteX0" fmla="*/ 1916515 w 1916515"/>
              <a:gd name="connsiteY0" fmla="*/ 0 h 2396561"/>
              <a:gd name="connsiteX1" fmla="*/ 1914345 w 1916515"/>
              <a:gd name="connsiteY1" fmla="*/ 2682 h 2396561"/>
              <a:gd name="connsiteX2" fmla="*/ 452700 w 1916515"/>
              <a:gd name="connsiteY2" fmla="*/ 1832365 h 2396561"/>
              <a:gd name="connsiteX3" fmla="*/ 0 w 1916515"/>
              <a:gd name="connsiteY3" fmla="*/ 2396561 h 2396561"/>
            </a:gdLst>
            <a:ahLst/>
            <a:cxnLst>
              <a:cxn ang="0">
                <a:pos x="connsiteX0" y="connsiteY0"/>
              </a:cxn>
              <a:cxn ang="0">
                <a:pos x="connsiteX1" y="connsiteY1"/>
              </a:cxn>
              <a:cxn ang="0">
                <a:pos x="connsiteX2" y="connsiteY2"/>
              </a:cxn>
              <a:cxn ang="0">
                <a:pos x="connsiteX3" y="connsiteY3"/>
              </a:cxn>
            </a:cxnLst>
            <a:rect l="l" t="t" r="r" b="b"/>
            <a:pathLst>
              <a:path w="1916515" h="2396561">
                <a:moveTo>
                  <a:pt x="1916515" y="0"/>
                </a:moveTo>
                <a:lnTo>
                  <a:pt x="1914345" y="2682"/>
                </a:lnTo>
                <a:cubicBezTo>
                  <a:pt x="1430582" y="598348"/>
                  <a:pt x="941296" y="1216779"/>
                  <a:pt x="452700" y="1832365"/>
                </a:cubicBezTo>
                <a:cubicBezTo>
                  <a:pt x="310552" y="2011075"/>
                  <a:pt x="0" y="2396561"/>
                  <a:pt x="0" y="2396561"/>
                </a:cubicBez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graphicFrame>
        <p:nvGraphicFramePr>
          <p:cNvPr id="5" name="Content Placeholder 2">
            <a:extLst>
              <a:ext uri="{FF2B5EF4-FFF2-40B4-BE49-F238E27FC236}">
                <a16:creationId xmlns:a16="http://schemas.microsoft.com/office/drawing/2014/main" id="{44458CBB-545E-4B31-8AB8-6E185B0DDA72}"/>
              </a:ext>
            </a:extLst>
          </p:cNvPr>
          <p:cNvGraphicFramePr>
            <a:graphicFrameLocks noGrp="1"/>
          </p:cNvGraphicFramePr>
          <p:nvPr>
            <p:ph idx="1"/>
            <p:extLst>
              <p:ext uri="{D42A27DB-BD31-4B8C-83A1-F6EECF244321}">
                <p14:modId xmlns:p14="http://schemas.microsoft.com/office/powerpoint/2010/main" val="4113964233"/>
              </p:ext>
            </p:extLst>
          </p:nvPr>
        </p:nvGraphicFramePr>
        <p:xfrm>
          <a:off x="4572000" y="1524000"/>
          <a:ext cx="68580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4969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6" name="Freeform: Shape 15">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20" name="Rectangle 19">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C7EB3B9-ED84-459B-997A-A6C8A48CDD16}"/>
              </a:ext>
            </a:extLst>
          </p:cNvPr>
          <p:cNvPicPr>
            <a:picLocks noGrp="1" noChangeAspect="1"/>
          </p:cNvPicPr>
          <p:nvPr>
            <p:ph idx="1"/>
          </p:nvPr>
        </p:nvPicPr>
        <p:blipFill rotWithShape="1">
          <a:blip r:embed="rId2"/>
          <a:srcRect l="17877" r="1" b="9092"/>
          <a:stretch/>
        </p:blipFill>
        <p:spPr>
          <a:xfrm>
            <a:off x="20" y="10"/>
            <a:ext cx="12207220" cy="6857990"/>
          </a:xfrm>
          <a:prstGeom prst="rect">
            <a:avLst/>
          </a:prstGeom>
        </p:spPr>
      </p:pic>
      <p:sp>
        <p:nvSpPr>
          <p:cNvPr id="22" name="Freeform: Shape 21">
            <a:extLst>
              <a:ext uri="{FF2B5EF4-FFF2-40B4-BE49-F238E27FC236}">
                <a16:creationId xmlns:a16="http://schemas.microsoft.com/office/drawing/2014/main" id="{15A93C08-5026-4474-A6D5-87A03C135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633B38B-B87A-4288-A20F-0223A6C27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2" name="Title 1">
            <a:extLst>
              <a:ext uri="{FF2B5EF4-FFF2-40B4-BE49-F238E27FC236}">
                <a16:creationId xmlns:a16="http://schemas.microsoft.com/office/drawing/2014/main" id="{645CE3A2-433C-4EFE-8945-BCB0AD8AE1FA}"/>
              </a:ext>
            </a:extLst>
          </p:cNvPr>
          <p:cNvSpPr>
            <a:spLocks noGrp="1"/>
          </p:cNvSpPr>
          <p:nvPr>
            <p:ph type="title"/>
          </p:nvPr>
        </p:nvSpPr>
        <p:spPr>
          <a:xfrm>
            <a:off x="761999" y="867878"/>
            <a:ext cx="4127635" cy="2828223"/>
          </a:xfrm>
        </p:spPr>
        <p:txBody>
          <a:bodyPr vert="horz" lIns="91440" tIns="45720" rIns="91440" bIns="45720" rtlCol="0" anchor="b">
            <a:normAutofit/>
          </a:bodyPr>
          <a:lstStyle/>
          <a:p>
            <a:r>
              <a:rPr lang="en-US" kern="1200">
                <a:solidFill>
                  <a:schemeClr val="tx1"/>
                </a:solidFill>
                <a:latin typeface="+mj-lt"/>
                <a:ea typeface="+mj-ea"/>
                <a:cs typeface="+mj-cs"/>
              </a:rPr>
              <a:t>Data Analysis</a:t>
            </a:r>
          </a:p>
        </p:txBody>
      </p:sp>
    </p:spTree>
    <p:extLst>
      <p:ext uri="{BB962C8B-B14F-4D97-AF65-F5344CB8AC3E}">
        <p14:creationId xmlns:p14="http://schemas.microsoft.com/office/powerpoint/2010/main" val="1127497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95E8271-D5FF-4A58-A151-6D825CF02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39897" cy="3809999"/>
          </a:xfrm>
          <a:custGeom>
            <a:avLst/>
            <a:gdLst>
              <a:gd name="connsiteX0" fmla="*/ 0 w 4939897"/>
              <a:gd name="connsiteY0" fmla="*/ 0 h 1934415"/>
              <a:gd name="connsiteX1" fmla="*/ 4465929 w 4939897"/>
              <a:gd name="connsiteY1" fmla="*/ 0 h 1934415"/>
              <a:gd name="connsiteX2" fmla="*/ 4488924 w 4939897"/>
              <a:gd name="connsiteY2" fmla="*/ 19060 h 1934415"/>
              <a:gd name="connsiteX3" fmla="*/ 4930284 w 4939897"/>
              <a:gd name="connsiteY3" fmla="*/ 902192 h 1934415"/>
              <a:gd name="connsiteX4" fmla="*/ 4062070 w 4939897"/>
              <a:gd name="connsiteY4" fmla="*/ 1639180 h 1934415"/>
              <a:gd name="connsiteX5" fmla="*/ 2991177 w 4939897"/>
              <a:gd name="connsiteY5" fmla="*/ 1934355 h 1934415"/>
              <a:gd name="connsiteX6" fmla="*/ 1001442 w 4939897"/>
              <a:gd name="connsiteY6" fmla="*/ 1260124 h 1934415"/>
              <a:gd name="connsiteX7" fmla="*/ 294151 w 4939897"/>
              <a:gd name="connsiteY7" fmla="*/ 1060052 h 1934415"/>
              <a:gd name="connsiteX8" fmla="*/ 0 w 4939897"/>
              <a:gd name="connsiteY8" fmla="*/ 989104 h 1934415"/>
              <a:gd name="connsiteX9" fmla="*/ 0 w 4939897"/>
              <a:gd name="connsiteY9" fmla="*/ 0 h 19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39897" h="1934415">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00">
              <a:solidFill>
                <a:prstClr val="white"/>
              </a:solidFill>
              <a:latin typeface="Avenir Next LT Pro" panose="020B0504020202020204" pitchFamily="34" charset="0"/>
            </a:endParaRPr>
          </a:p>
        </p:txBody>
      </p:sp>
      <p:sp>
        <p:nvSpPr>
          <p:cNvPr id="2" name="Title 1">
            <a:extLst>
              <a:ext uri="{FF2B5EF4-FFF2-40B4-BE49-F238E27FC236}">
                <a16:creationId xmlns:a16="http://schemas.microsoft.com/office/drawing/2014/main" id="{11908C69-41E1-4876-9606-B0BDA06850CB}"/>
              </a:ext>
            </a:extLst>
          </p:cNvPr>
          <p:cNvSpPr>
            <a:spLocks noGrp="1"/>
          </p:cNvSpPr>
          <p:nvPr>
            <p:ph type="title"/>
          </p:nvPr>
        </p:nvSpPr>
        <p:spPr>
          <a:xfrm>
            <a:off x="718750" y="762000"/>
            <a:ext cx="3853249" cy="2286000"/>
          </a:xfrm>
        </p:spPr>
        <p:txBody>
          <a:bodyPr anchor="t">
            <a:normAutofit/>
          </a:bodyPr>
          <a:lstStyle/>
          <a:p>
            <a:r>
              <a:rPr lang="en-US" sz="3200">
                <a:solidFill>
                  <a:srgbClr val="FFFFFF"/>
                </a:solidFill>
              </a:rPr>
              <a:t>1. Are there any recurring themes of the plots of the highest grossing movies 2008-2018?</a:t>
            </a:r>
          </a:p>
        </p:txBody>
      </p:sp>
      <p:sp>
        <p:nvSpPr>
          <p:cNvPr id="13" name="Freeform: Shape 12">
            <a:extLst>
              <a:ext uri="{FF2B5EF4-FFF2-40B4-BE49-F238E27FC236}">
                <a16:creationId xmlns:a16="http://schemas.microsoft.com/office/drawing/2014/main" id="{E65E7DAE-0831-45F9-BBA2-9BBD2E397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5" name="Freeform: Shape 14">
            <a:extLst>
              <a:ext uri="{FF2B5EF4-FFF2-40B4-BE49-F238E27FC236}">
                <a16:creationId xmlns:a16="http://schemas.microsoft.com/office/drawing/2014/main" id="{F493E929-55A8-46F3-836C-1C37C8975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graphicFrame>
        <p:nvGraphicFramePr>
          <p:cNvPr id="5" name="Content Placeholder 2">
            <a:extLst>
              <a:ext uri="{FF2B5EF4-FFF2-40B4-BE49-F238E27FC236}">
                <a16:creationId xmlns:a16="http://schemas.microsoft.com/office/drawing/2014/main" id="{BF465540-5603-490B-81C0-92C42A345B0D}"/>
              </a:ext>
            </a:extLst>
          </p:cNvPr>
          <p:cNvGraphicFramePr>
            <a:graphicFrameLocks noGrp="1"/>
          </p:cNvGraphicFramePr>
          <p:nvPr>
            <p:ph idx="1"/>
            <p:extLst>
              <p:ext uri="{D42A27DB-BD31-4B8C-83A1-F6EECF244321}">
                <p14:modId xmlns:p14="http://schemas.microsoft.com/office/powerpoint/2010/main" val="3192714296"/>
              </p:ext>
            </p:extLst>
          </p:nvPr>
        </p:nvGraphicFramePr>
        <p:xfrm>
          <a:off x="5290748" y="771726"/>
          <a:ext cx="6139252" cy="53242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177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28" name="Freeform: Shape 27">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30" name="Freeform: Shape 29">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32" name="Rectangle 31">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55AD351-D88E-4E8E-8C98-14EF8EC308C8}"/>
              </a:ext>
            </a:extLst>
          </p:cNvPr>
          <p:cNvSpPr>
            <a:spLocks noGrp="1"/>
          </p:cNvSpPr>
          <p:nvPr>
            <p:ph type="title"/>
          </p:nvPr>
        </p:nvSpPr>
        <p:spPr>
          <a:xfrm>
            <a:off x="762000" y="762000"/>
            <a:ext cx="3810000" cy="3048000"/>
          </a:xfrm>
        </p:spPr>
        <p:txBody>
          <a:bodyPr vert="horz" lIns="91440" tIns="45720" rIns="91440" bIns="45720" rtlCol="0" anchor="b">
            <a:normAutofit/>
          </a:bodyPr>
          <a:lstStyle/>
          <a:p>
            <a:r>
              <a:rPr lang="en-US" kern="1200">
                <a:solidFill>
                  <a:schemeClr val="tx1"/>
                </a:solidFill>
                <a:latin typeface="+mj-lt"/>
                <a:ea typeface="+mj-ea"/>
                <a:cs typeface="+mj-cs"/>
              </a:rPr>
              <a:t>Recurring Plot Themes</a:t>
            </a:r>
          </a:p>
        </p:txBody>
      </p:sp>
      <p:sp>
        <p:nvSpPr>
          <p:cNvPr id="34" name="Freeform: Shape 33">
            <a:extLst>
              <a:ext uri="{FF2B5EF4-FFF2-40B4-BE49-F238E27FC236}">
                <a16:creationId xmlns:a16="http://schemas.microsoft.com/office/drawing/2014/main" id="{F798D3DD-23B7-41EE-9021-C8F9A8E2C1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0653162" y="-776838"/>
            <a:ext cx="762001"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prstClr val="white"/>
              </a:solidFill>
              <a:latin typeface="Avenir Next LT Pro" panose="020B0504020202020204" pitchFamily="34" charset="0"/>
            </a:endParaRPr>
          </a:p>
        </p:txBody>
      </p:sp>
      <p:grpSp>
        <p:nvGrpSpPr>
          <p:cNvPr id="44" name="Group 35">
            <a:extLst>
              <a:ext uri="{FF2B5EF4-FFF2-40B4-BE49-F238E27FC236}">
                <a16:creationId xmlns:a16="http://schemas.microsoft.com/office/drawing/2014/main" id="{2C072688-BFC7-4FE8-A45E-B3C63CBB9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 y="5829359"/>
            <a:ext cx="4333875" cy="1028642"/>
            <a:chOff x="7153921" y="5829359"/>
            <a:chExt cx="5038079" cy="1028642"/>
          </a:xfrm>
        </p:grpSpPr>
        <p:sp>
          <p:nvSpPr>
            <p:cNvPr id="45" name="Freeform: Shape 36">
              <a:extLst>
                <a:ext uri="{FF2B5EF4-FFF2-40B4-BE49-F238E27FC236}">
                  <a16:creationId xmlns:a16="http://schemas.microsoft.com/office/drawing/2014/main" id="{F3002ED9-43C6-4BA8-8941-9AFCB04E4D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63906" y="5913098"/>
              <a:ext cx="4228094" cy="944903"/>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46" name="Freeform: Shape 37">
              <a:extLst>
                <a:ext uri="{FF2B5EF4-FFF2-40B4-BE49-F238E27FC236}">
                  <a16:creationId xmlns:a16="http://schemas.microsoft.com/office/drawing/2014/main" id="{4EB09750-C9B1-40CE-AB9B-FEB308A1F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53921" y="5829359"/>
              <a:ext cx="5038078" cy="1028642"/>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Light"/>
              </a:endParaRPr>
            </a:p>
          </p:txBody>
        </p:sp>
      </p:grpSp>
      <p:pic>
        <p:nvPicPr>
          <p:cNvPr id="7" name="Picture 6" descr="A picture containing text, newspaper&#10;&#10;Description automatically generated">
            <a:extLst>
              <a:ext uri="{FF2B5EF4-FFF2-40B4-BE49-F238E27FC236}">
                <a16:creationId xmlns:a16="http://schemas.microsoft.com/office/drawing/2014/main" id="{BBBA117A-D39C-4E02-956B-CABCE073AD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3488" y="903093"/>
            <a:ext cx="5981700" cy="5648325"/>
          </a:xfrm>
          <a:prstGeom prst="rect">
            <a:avLst/>
          </a:prstGeom>
        </p:spPr>
      </p:pic>
    </p:spTree>
    <p:extLst>
      <p:ext uri="{BB962C8B-B14F-4D97-AF65-F5344CB8AC3E}">
        <p14:creationId xmlns:p14="http://schemas.microsoft.com/office/powerpoint/2010/main" val="1976726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A6EF5A53-0A64-4CA5-B9C7-1CB97CB5CF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843" y="6244836"/>
            <a:ext cx="4034156" cy="613164"/>
          </a:xfrm>
          <a:custGeom>
            <a:avLst/>
            <a:gdLst>
              <a:gd name="connsiteX0" fmla="*/ 1479137 w 4034156"/>
              <a:gd name="connsiteY0" fmla="*/ 230 h 613164"/>
              <a:gd name="connsiteX1" fmla="*/ 3482844 w 4034156"/>
              <a:gd name="connsiteY1" fmla="*/ 298555 h 613164"/>
              <a:gd name="connsiteX2" fmla="*/ 3831590 w 4034156"/>
              <a:gd name="connsiteY2" fmla="*/ 425010 h 613164"/>
              <a:gd name="connsiteX3" fmla="*/ 4034156 w 4034156"/>
              <a:gd name="connsiteY3" fmla="*/ 494088 h 613164"/>
              <a:gd name="connsiteX4" fmla="*/ 4034156 w 4034156"/>
              <a:gd name="connsiteY4" fmla="*/ 613164 h 613164"/>
              <a:gd name="connsiteX5" fmla="*/ 0 w 4034156"/>
              <a:gd name="connsiteY5" fmla="*/ 613164 h 613164"/>
              <a:gd name="connsiteX6" fmla="*/ 54792 w 4034156"/>
              <a:gd name="connsiteY6" fmla="*/ 512415 h 613164"/>
              <a:gd name="connsiteX7" fmla="*/ 168327 w 4034156"/>
              <a:gd name="connsiteY7" fmla="*/ 366637 h 613164"/>
              <a:gd name="connsiteX8" fmla="*/ 1192562 w 4034156"/>
              <a:gd name="connsiteY8" fmla="*/ 1522 h 613164"/>
              <a:gd name="connsiteX9" fmla="*/ 1479137 w 4034156"/>
              <a:gd name="connsiteY9" fmla="*/ 230 h 61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4156" h="613164">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venir Next LT Pro" panose="020B0504020202020204" pitchFamily="34" charset="0"/>
              <a:ea typeface="+mn-ea"/>
              <a:cs typeface="+mn-cs"/>
            </a:endParaRPr>
          </a:p>
        </p:txBody>
      </p:sp>
      <p:sp>
        <p:nvSpPr>
          <p:cNvPr id="10" name="Freeform: Shape 9">
            <a:extLst>
              <a:ext uri="{FF2B5EF4-FFF2-40B4-BE49-F238E27FC236}">
                <a16:creationId xmlns:a16="http://schemas.microsoft.com/office/drawing/2014/main" id="{34ABFBEA-4EB0-4D02-A2C0-1733CD3D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88126"/>
            <a:ext cx="448491" cy="1634252"/>
          </a:xfrm>
          <a:custGeom>
            <a:avLst/>
            <a:gdLst>
              <a:gd name="connsiteX0" fmla="*/ 0 w 448491"/>
              <a:gd name="connsiteY0" fmla="*/ 0 h 1634252"/>
              <a:gd name="connsiteX1" fmla="*/ 12983 w 448491"/>
              <a:gd name="connsiteY1" fmla="*/ 10508 h 1634252"/>
              <a:gd name="connsiteX2" fmla="*/ 441611 w 448491"/>
              <a:gd name="connsiteY2" fmla="*/ 863751 h 1634252"/>
              <a:gd name="connsiteX3" fmla="*/ 251011 w 448491"/>
              <a:gd name="connsiteY3" fmla="*/ 1302895 h 1634252"/>
              <a:gd name="connsiteX4" fmla="*/ 74605 w 448491"/>
              <a:gd name="connsiteY4" fmla="*/ 1543249 h 1634252"/>
              <a:gd name="connsiteX5" fmla="*/ 0 w 448491"/>
              <a:gd name="connsiteY5" fmla="*/ 1634252 h 163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491" h="1634252">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0">
              <a:solidFill>
                <a:prstClr val="white"/>
              </a:solidFill>
              <a:latin typeface="Avenir Next LT Pro" panose="020B0504020202020204" pitchFamily="34" charset="0"/>
            </a:endParaRPr>
          </a:p>
        </p:txBody>
      </p:sp>
      <p:sp>
        <p:nvSpPr>
          <p:cNvPr id="12" name="Freeform: Shape 11">
            <a:extLst>
              <a:ext uri="{FF2B5EF4-FFF2-40B4-BE49-F238E27FC236}">
                <a16:creationId xmlns:a16="http://schemas.microsoft.com/office/drawing/2014/main" id="{19E083F6-57F4-487B-A766-EA0462B1EE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9459" y="6144069"/>
            <a:ext cx="4418271" cy="718159"/>
          </a:xfrm>
          <a:custGeom>
            <a:avLst/>
            <a:gdLst>
              <a:gd name="connsiteX0" fmla="*/ 1421452 w 4590626"/>
              <a:gd name="connsiteY0" fmla="*/ 0 h 713930"/>
              <a:gd name="connsiteX1" fmla="*/ 3247781 w 4590626"/>
              <a:gd name="connsiteY1" fmla="*/ 271915 h 713930"/>
              <a:gd name="connsiteX2" fmla="*/ 4517331 w 4590626"/>
              <a:gd name="connsiteY2" fmla="*/ 693394 h 713930"/>
              <a:gd name="connsiteX3" fmla="*/ 4590626 w 4590626"/>
              <a:gd name="connsiteY3" fmla="*/ 713930 h 713930"/>
              <a:gd name="connsiteX4" fmla="*/ 0 w 4590626"/>
              <a:gd name="connsiteY4" fmla="*/ 713930 h 713930"/>
              <a:gd name="connsiteX5" fmla="*/ 2854 w 4590626"/>
              <a:gd name="connsiteY5" fmla="*/ 705624 h 713930"/>
              <a:gd name="connsiteX6" fmla="*/ 226680 w 4590626"/>
              <a:gd name="connsiteY6" fmla="*/ 333970 h 713930"/>
              <a:gd name="connsiteX7" fmla="*/ 1160245 w 4590626"/>
              <a:gd name="connsiteY7" fmla="*/ 1178 h 713930"/>
              <a:gd name="connsiteX8" fmla="*/ 1421452 w 4590626"/>
              <a:gd name="connsiteY8" fmla="*/ 0 h 713930"/>
              <a:gd name="connsiteX0" fmla="*/ 1421452 w 4517331"/>
              <a:gd name="connsiteY0" fmla="*/ 0 h 713930"/>
              <a:gd name="connsiteX1" fmla="*/ 3247781 w 4517331"/>
              <a:gd name="connsiteY1" fmla="*/ 271915 h 713930"/>
              <a:gd name="connsiteX2" fmla="*/ 4517331 w 4517331"/>
              <a:gd name="connsiteY2" fmla="*/ 693394 h 713930"/>
              <a:gd name="connsiteX3" fmla="*/ 0 w 4517331"/>
              <a:gd name="connsiteY3" fmla="*/ 713930 h 713930"/>
              <a:gd name="connsiteX4" fmla="*/ 2854 w 4517331"/>
              <a:gd name="connsiteY4" fmla="*/ 705624 h 713930"/>
              <a:gd name="connsiteX5" fmla="*/ 226680 w 4517331"/>
              <a:gd name="connsiteY5" fmla="*/ 333970 h 713930"/>
              <a:gd name="connsiteX6" fmla="*/ 1160245 w 4517331"/>
              <a:gd name="connsiteY6" fmla="*/ 1178 h 713930"/>
              <a:gd name="connsiteX7" fmla="*/ 1421452 w 4517331"/>
              <a:gd name="connsiteY7" fmla="*/ 0 h 713930"/>
              <a:gd name="connsiteX0" fmla="*/ 0 w 4608771"/>
              <a:gd name="connsiteY0" fmla="*/ 713930 h 784834"/>
              <a:gd name="connsiteX1" fmla="*/ 2854 w 4608771"/>
              <a:gd name="connsiteY1" fmla="*/ 705624 h 784834"/>
              <a:gd name="connsiteX2" fmla="*/ 226680 w 4608771"/>
              <a:gd name="connsiteY2" fmla="*/ 333970 h 784834"/>
              <a:gd name="connsiteX3" fmla="*/ 1160245 w 4608771"/>
              <a:gd name="connsiteY3" fmla="*/ 1178 h 784834"/>
              <a:gd name="connsiteX4" fmla="*/ 1421452 w 4608771"/>
              <a:gd name="connsiteY4" fmla="*/ 0 h 784834"/>
              <a:gd name="connsiteX5" fmla="*/ 3247781 w 4608771"/>
              <a:gd name="connsiteY5" fmla="*/ 271915 h 784834"/>
              <a:gd name="connsiteX6" fmla="*/ 4608771 w 4608771"/>
              <a:gd name="connsiteY6" fmla="*/ 784834 h 784834"/>
              <a:gd name="connsiteX0" fmla="*/ 0 w 4418271"/>
              <a:gd name="connsiteY0" fmla="*/ 713930 h 718159"/>
              <a:gd name="connsiteX1" fmla="*/ 2854 w 4418271"/>
              <a:gd name="connsiteY1" fmla="*/ 705624 h 718159"/>
              <a:gd name="connsiteX2" fmla="*/ 226680 w 4418271"/>
              <a:gd name="connsiteY2" fmla="*/ 333970 h 718159"/>
              <a:gd name="connsiteX3" fmla="*/ 1160245 w 4418271"/>
              <a:gd name="connsiteY3" fmla="*/ 1178 h 718159"/>
              <a:gd name="connsiteX4" fmla="*/ 1421452 w 4418271"/>
              <a:gd name="connsiteY4" fmla="*/ 0 h 718159"/>
              <a:gd name="connsiteX5" fmla="*/ 3247781 w 4418271"/>
              <a:gd name="connsiteY5" fmla="*/ 271915 h 718159"/>
              <a:gd name="connsiteX6" fmla="*/ 4418271 w 4418271"/>
              <a:gd name="connsiteY6" fmla="*/ 718159 h 718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18271" h="718159">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Light"/>
              <a:ea typeface="+mn-ea"/>
              <a:cs typeface="+mn-cs"/>
            </a:endParaRPr>
          </a:p>
        </p:txBody>
      </p:sp>
      <p:sp useBgFill="1">
        <p:nvSpPr>
          <p:cNvPr id="14" name="Rectangle 13">
            <a:extLst>
              <a:ext uri="{FF2B5EF4-FFF2-40B4-BE49-F238E27FC236}">
                <a16:creationId xmlns:a16="http://schemas.microsoft.com/office/drawing/2014/main" id="{7A18C9FB-EC4C-4DAE-8F7D-C6E5AF607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4ED26809-1722-4B17-8E80-8A076B0BC005}"/>
              </a:ext>
            </a:extLst>
          </p:cNvPr>
          <p:cNvSpPr>
            <a:spLocks noGrp="1"/>
          </p:cNvSpPr>
          <p:nvPr>
            <p:ph type="title"/>
          </p:nvPr>
        </p:nvSpPr>
        <p:spPr>
          <a:xfrm>
            <a:off x="762000" y="1524000"/>
            <a:ext cx="10668000" cy="2286000"/>
          </a:xfrm>
        </p:spPr>
        <p:txBody>
          <a:bodyPr vert="horz" lIns="91440" tIns="45720" rIns="91440" bIns="45720" rtlCol="0" anchor="b">
            <a:normAutofit/>
          </a:bodyPr>
          <a:lstStyle/>
          <a:p>
            <a:r>
              <a:rPr lang="en-US" kern="1200">
                <a:solidFill>
                  <a:schemeClr val="tx1"/>
                </a:solidFill>
                <a:latin typeface="+mj-lt"/>
                <a:ea typeface="+mj-ea"/>
                <a:cs typeface="+mj-cs"/>
              </a:rPr>
              <a:t>2. What actors and films returned the highest total worldwide gross movie sales?</a:t>
            </a:r>
          </a:p>
        </p:txBody>
      </p:sp>
      <p:sp>
        <p:nvSpPr>
          <p:cNvPr id="16" name="Freeform: Shape 15">
            <a:extLst>
              <a:ext uri="{FF2B5EF4-FFF2-40B4-BE49-F238E27FC236}">
                <a16:creationId xmlns:a16="http://schemas.microsoft.com/office/drawing/2014/main" id="{00572931-961B-4A48-8B38-E9A9DB6E8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15181" y="-615181"/>
            <a:ext cx="1085312" cy="2315675"/>
          </a:xfrm>
          <a:custGeom>
            <a:avLst/>
            <a:gdLst>
              <a:gd name="connsiteX0" fmla="*/ 0 w 1085312"/>
              <a:gd name="connsiteY0" fmla="*/ 2315675 h 2315675"/>
              <a:gd name="connsiteX1" fmla="*/ 0 w 1085312"/>
              <a:gd name="connsiteY1" fmla="*/ 0 h 2315675"/>
              <a:gd name="connsiteX2" fmla="*/ 53089 w 1085312"/>
              <a:gd name="connsiteY2" fmla="*/ 4542 h 2315675"/>
              <a:gd name="connsiteX3" fmla="*/ 790077 w 1085312"/>
              <a:gd name="connsiteY3" fmla="*/ 872756 h 2315675"/>
              <a:gd name="connsiteX4" fmla="*/ 1085252 w 1085312"/>
              <a:gd name="connsiteY4" fmla="*/ 1943649 h 2315675"/>
              <a:gd name="connsiteX5" fmla="*/ 1064832 w 1085312"/>
              <a:gd name="connsiteY5" fmla="*/ 2198094 h 2315675"/>
              <a:gd name="connsiteX6" fmla="*/ 1043734 w 1085312"/>
              <a:gd name="connsiteY6" fmla="*/ 2315675 h 2315675"/>
              <a:gd name="connsiteX7" fmla="*/ 0 w 1085312"/>
              <a:gd name="connsiteY7" fmla="*/ 2315675 h 2315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312" h="2315675">
                <a:moveTo>
                  <a:pt x="0" y="2315675"/>
                </a:moveTo>
                <a:lnTo>
                  <a:pt x="0" y="0"/>
                </a:lnTo>
                <a:lnTo>
                  <a:pt x="53089" y="4542"/>
                </a:lnTo>
                <a:cubicBezTo>
                  <a:pt x="405263" y="73503"/>
                  <a:pt x="612623" y="486635"/>
                  <a:pt x="790077" y="872756"/>
                </a:cubicBezTo>
                <a:cubicBezTo>
                  <a:pt x="937425" y="1193596"/>
                  <a:pt x="1088787" y="1533232"/>
                  <a:pt x="1085252" y="1943649"/>
                </a:cubicBezTo>
                <a:cubicBezTo>
                  <a:pt x="1084528" y="2029058"/>
                  <a:pt x="1077341" y="2113833"/>
                  <a:pt x="1064832" y="2198094"/>
                </a:cubicBezTo>
                <a:lnTo>
                  <a:pt x="1043734" y="2315675"/>
                </a:lnTo>
                <a:lnTo>
                  <a:pt x="0" y="23156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solidFill>
                <a:schemeClr val="bg1"/>
              </a:solidFill>
              <a:latin typeface="Avenir Next LT Pro" panose="020B0504020202020204" pitchFamily="34" charset="0"/>
            </a:endParaRPr>
          </a:p>
        </p:txBody>
      </p:sp>
      <p:sp>
        <p:nvSpPr>
          <p:cNvPr id="18" name="Freeform: Shape 17">
            <a:extLst>
              <a:ext uri="{FF2B5EF4-FFF2-40B4-BE49-F238E27FC236}">
                <a16:creationId xmlns:a16="http://schemas.microsoft.com/office/drawing/2014/main" id="{0F29AAD2-96E3-4A6F-9A5E-B6B9E7E11E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3906" y="5720962"/>
            <a:ext cx="4228094" cy="1137038"/>
          </a:xfrm>
          <a:custGeom>
            <a:avLst/>
            <a:gdLst>
              <a:gd name="connsiteX0" fmla="*/ 1673074 w 4228094"/>
              <a:gd name="connsiteY0" fmla="*/ 230 h 1137038"/>
              <a:gd name="connsiteX1" fmla="*/ 3676781 w 4228094"/>
              <a:gd name="connsiteY1" fmla="*/ 298555 h 1137038"/>
              <a:gd name="connsiteX2" fmla="*/ 4025527 w 4228094"/>
              <a:gd name="connsiteY2" fmla="*/ 425010 h 1137038"/>
              <a:gd name="connsiteX3" fmla="*/ 4228094 w 4228094"/>
              <a:gd name="connsiteY3" fmla="*/ 494088 h 1137038"/>
              <a:gd name="connsiteX4" fmla="*/ 4228094 w 4228094"/>
              <a:gd name="connsiteY4" fmla="*/ 1137038 h 1137038"/>
              <a:gd name="connsiteX5" fmla="*/ 0 w 4228094"/>
              <a:gd name="connsiteY5" fmla="*/ 1137038 h 1137038"/>
              <a:gd name="connsiteX6" fmla="*/ 18109 w 4228094"/>
              <a:gd name="connsiteY6" fmla="*/ 1068877 h 1137038"/>
              <a:gd name="connsiteX7" fmla="*/ 362264 w 4228094"/>
              <a:gd name="connsiteY7" fmla="*/ 366637 h 1137038"/>
              <a:gd name="connsiteX8" fmla="*/ 1386499 w 4228094"/>
              <a:gd name="connsiteY8" fmla="*/ 1522 h 1137038"/>
              <a:gd name="connsiteX9" fmla="*/ 1673074 w 4228094"/>
              <a:gd name="connsiteY9" fmla="*/ 230 h 113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28094" h="1137038">
                <a:moveTo>
                  <a:pt x="1673074" y="230"/>
                </a:moveTo>
                <a:cubicBezTo>
                  <a:pt x="2346512" y="4287"/>
                  <a:pt x="3048424" y="63583"/>
                  <a:pt x="3676781" y="298555"/>
                </a:cubicBezTo>
                <a:cubicBezTo>
                  <a:pt x="3793275" y="342114"/>
                  <a:pt x="3909477" y="384216"/>
                  <a:pt x="4025527" y="425010"/>
                </a:cubicBezTo>
                <a:lnTo>
                  <a:pt x="4228094" y="494088"/>
                </a:lnTo>
                <a:lnTo>
                  <a:pt x="4228094" y="1137038"/>
                </a:lnTo>
                <a:lnTo>
                  <a:pt x="0" y="1137038"/>
                </a:lnTo>
                <a:lnTo>
                  <a:pt x="18109" y="1068877"/>
                </a:lnTo>
                <a:cubicBezTo>
                  <a:pt x="95047" y="799139"/>
                  <a:pt x="194962" y="542008"/>
                  <a:pt x="362264" y="366637"/>
                </a:cubicBezTo>
                <a:cubicBezTo>
                  <a:pt x="622229" y="94062"/>
                  <a:pt x="1015836" y="6565"/>
                  <a:pt x="1386499" y="1522"/>
                </a:cubicBezTo>
                <a:cubicBezTo>
                  <a:pt x="1481245" y="198"/>
                  <a:pt x="1576869" y="-349"/>
                  <a:pt x="1673074" y="23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500">
              <a:solidFill>
                <a:schemeClr val="bg1"/>
              </a:solidFill>
              <a:latin typeface="Avenir Next LT Pro" panose="020B0504020202020204" pitchFamily="34" charset="0"/>
            </a:endParaRPr>
          </a:p>
        </p:txBody>
      </p:sp>
      <p:sp>
        <p:nvSpPr>
          <p:cNvPr id="20" name="Freeform: Shape 19">
            <a:extLst>
              <a:ext uri="{FF2B5EF4-FFF2-40B4-BE49-F238E27FC236}">
                <a16:creationId xmlns:a16="http://schemas.microsoft.com/office/drawing/2014/main" id="{4EC84841-2631-44D2-A01B-6AF0CF7F7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53921" y="5620196"/>
            <a:ext cx="5038078" cy="1237805"/>
          </a:xfrm>
          <a:custGeom>
            <a:avLst/>
            <a:gdLst>
              <a:gd name="connsiteX0" fmla="*/ 1576991 w 5038078"/>
              <a:gd name="connsiteY0" fmla="*/ 210 h 1238015"/>
              <a:gd name="connsiteX1" fmla="*/ 3403320 w 5038078"/>
              <a:gd name="connsiteY1" fmla="*/ 272125 h 1238015"/>
              <a:gd name="connsiteX2" fmla="*/ 4672870 w 5038078"/>
              <a:gd name="connsiteY2" fmla="*/ 693604 h 1238015"/>
              <a:gd name="connsiteX3" fmla="*/ 5038078 w 5038078"/>
              <a:gd name="connsiteY3" fmla="*/ 795929 h 1238015"/>
              <a:gd name="connsiteX4" fmla="*/ 5038078 w 5038078"/>
              <a:gd name="connsiteY4" fmla="*/ 1238015 h 1238015"/>
              <a:gd name="connsiteX5" fmla="*/ 0 w 5038078"/>
              <a:gd name="connsiteY5" fmla="*/ 1238015 h 1238015"/>
              <a:gd name="connsiteX6" fmla="*/ 19230 w 5038078"/>
              <a:gd name="connsiteY6" fmla="*/ 1159819 h 1238015"/>
              <a:gd name="connsiteX7" fmla="*/ 382219 w 5038078"/>
              <a:gd name="connsiteY7" fmla="*/ 334180 h 1238015"/>
              <a:gd name="connsiteX8" fmla="*/ 1315784 w 5038078"/>
              <a:gd name="connsiteY8" fmla="*/ 1388 h 1238015"/>
              <a:gd name="connsiteX9" fmla="*/ 1576991 w 5038078"/>
              <a:gd name="connsiteY9" fmla="*/ 210 h 123801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129518"/>
              <a:gd name="connsiteY0" fmla="*/ 1237805 h 1329245"/>
              <a:gd name="connsiteX1" fmla="*/ 19230 w 5129518"/>
              <a:gd name="connsiteY1" fmla="*/ 1159609 h 1329245"/>
              <a:gd name="connsiteX2" fmla="*/ 382219 w 5129518"/>
              <a:gd name="connsiteY2" fmla="*/ 333970 h 1329245"/>
              <a:gd name="connsiteX3" fmla="*/ 1315784 w 5129518"/>
              <a:gd name="connsiteY3" fmla="*/ 1178 h 1329245"/>
              <a:gd name="connsiteX4" fmla="*/ 1576991 w 5129518"/>
              <a:gd name="connsiteY4" fmla="*/ 0 h 1329245"/>
              <a:gd name="connsiteX5" fmla="*/ 3403320 w 5129518"/>
              <a:gd name="connsiteY5" fmla="*/ 271915 h 1329245"/>
              <a:gd name="connsiteX6" fmla="*/ 4672870 w 5129518"/>
              <a:gd name="connsiteY6" fmla="*/ 693394 h 1329245"/>
              <a:gd name="connsiteX7" fmla="*/ 5038078 w 5129518"/>
              <a:gd name="connsiteY7" fmla="*/ 795719 h 1329245"/>
              <a:gd name="connsiteX8" fmla="*/ 5129518 w 5129518"/>
              <a:gd name="connsiteY8" fmla="*/ 1329245 h 1329245"/>
              <a:gd name="connsiteX0" fmla="*/ 0 w 5049689"/>
              <a:gd name="connsiteY0" fmla="*/ 1237805 h 1423588"/>
              <a:gd name="connsiteX1" fmla="*/ 19230 w 5049689"/>
              <a:gd name="connsiteY1" fmla="*/ 1159609 h 1423588"/>
              <a:gd name="connsiteX2" fmla="*/ 382219 w 5049689"/>
              <a:gd name="connsiteY2" fmla="*/ 333970 h 1423588"/>
              <a:gd name="connsiteX3" fmla="*/ 1315784 w 5049689"/>
              <a:gd name="connsiteY3" fmla="*/ 1178 h 1423588"/>
              <a:gd name="connsiteX4" fmla="*/ 1576991 w 5049689"/>
              <a:gd name="connsiteY4" fmla="*/ 0 h 1423588"/>
              <a:gd name="connsiteX5" fmla="*/ 3403320 w 5049689"/>
              <a:gd name="connsiteY5" fmla="*/ 271915 h 1423588"/>
              <a:gd name="connsiteX6" fmla="*/ 4672870 w 5049689"/>
              <a:gd name="connsiteY6" fmla="*/ 693394 h 1423588"/>
              <a:gd name="connsiteX7" fmla="*/ 5038078 w 5049689"/>
              <a:gd name="connsiteY7" fmla="*/ 795719 h 1423588"/>
              <a:gd name="connsiteX8" fmla="*/ 5049689 w 5049689"/>
              <a:gd name="connsiteY8" fmla="*/ 1423588 h 1423588"/>
              <a:gd name="connsiteX0" fmla="*/ 0 w 5038078"/>
              <a:gd name="connsiteY0" fmla="*/ 1237805 h 1237805"/>
              <a:gd name="connsiteX1" fmla="*/ 19230 w 5038078"/>
              <a:gd name="connsiteY1" fmla="*/ 1159609 h 1237805"/>
              <a:gd name="connsiteX2" fmla="*/ 382219 w 5038078"/>
              <a:gd name="connsiteY2" fmla="*/ 333970 h 1237805"/>
              <a:gd name="connsiteX3" fmla="*/ 1315784 w 5038078"/>
              <a:gd name="connsiteY3" fmla="*/ 1178 h 1237805"/>
              <a:gd name="connsiteX4" fmla="*/ 1576991 w 5038078"/>
              <a:gd name="connsiteY4" fmla="*/ 0 h 1237805"/>
              <a:gd name="connsiteX5" fmla="*/ 3403320 w 5038078"/>
              <a:gd name="connsiteY5" fmla="*/ 271915 h 1237805"/>
              <a:gd name="connsiteX6" fmla="*/ 4672870 w 5038078"/>
              <a:gd name="connsiteY6" fmla="*/ 693394 h 1237805"/>
              <a:gd name="connsiteX7" fmla="*/ 5038078 w 5038078"/>
              <a:gd name="connsiteY7" fmla="*/ 795719 h 1237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38078" h="1237805">
                <a:moveTo>
                  <a:pt x="0" y="1237805"/>
                </a:moveTo>
                <a:lnTo>
                  <a:pt x="19230" y="1159609"/>
                </a:lnTo>
                <a:cubicBezTo>
                  <a:pt x="96961" y="850027"/>
                  <a:pt x="191605" y="533778"/>
                  <a:pt x="382219" y="333970"/>
                </a:cubicBezTo>
                <a:cubicBezTo>
                  <a:pt x="619171" y="85526"/>
                  <a:pt x="977934" y="5774"/>
                  <a:pt x="1315784" y="1178"/>
                </a:cubicBezTo>
                <a:lnTo>
                  <a:pt x="1576991" y="0"/>
                </a:lnTo>
                <a:cubicBezTo>
                  <a:pt x="2190813" y="3698"/>
                  <a:pt x="2830589" y="57744"/>
                  <a:pt x="3403320" y="271915"/>
                </a:cubicBezTo>
                <a:cubicBezTo>
                  <a:pt x="3828046" y="430728"/>
                  <a:pt x="4248519" y="568281"/>
                  <a:pt x="4672870" y="693394"/>
                </a:cubicBezTo>
                <a:lnTo>
                  <a:pt x="5038078" y="795719"/>
                </a:lnTo>
              </a:path>
            </a:pathLst>
          </a:cu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b="0" i="0" u="none" strike="noStrike" cap="none" spc="0" normalizeH="0" baseline="0">
              <a:ln>
                <a:noFill/>
              </a:ln>
              <a:solidFill>
                <a:prstClr val="white"/>
              </a:solidFill>
              <a:effectLst/>
              <a:uLnTx/>
              <a:uFillTx/>
              <a:latin typeface="Avenir Next LT Pro Light"/>
            </a:endParaRPr>
          </a:p>
        </p:txBody>
      </p:sp>
    </p:spTree>
    <p:extLst>
      <p:ext uri="{BB962C8B-B14F-4D97-AF65-F5344CB8AC3E}">
        <p14:creationId xmlns:p14="http://schemas.microsoft.com/office/powerpoint/2010/main" val="1402592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987A0FBA-CC04-4256-A8EB-BB3C543E9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3E9B86C0-FDA1-4FEB-807F-B6CA59CE89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17019" y="0"/>
            <a:ext cx="5578823" cy="6028256"/>
          </a:xfrm>
          <a:custGeom>
            <a:avLst/>
            <a:gdLst>
              <a:gd name="connsiteX0" fmla="*/ 0 w 5578823"/>
              <a:gd name="connsiteY0" fmla="*/ 0 h 6028256"/>
              <a:gd name="connsiteX1" fmla="*/ 3897606 w 5578823"/>
              <a:gd name="connsiteY1" fmla="*/ 0 h 6028256"/>
              <a:gd name="connsiteX2" fmla="*/ 4274232 w 5578823"/>
              <a:gd name="connsiteY2" fmla="*/ 360545 h 6028256"/>
              <a:gd name="connsiteX3" fmla="*/ 4673934 w 5578823"/>
              <a:gd name="connsiteY3" fmla="*/ 738354 h 6028256"/>
              <a:gd name="connsiteX4" fmla="*/ 5421862 w 5578823"/>
              <a:gd name="connsiteY4" fmla="*/ 1773839 h 6028256"/>
              <a:gd name="connsiteX5" fmla="*/ 5469198 w 5578823"/>
              <a:gd name="connsiteY5" fmla="*/ 3329255 h 6028256"/>
              <a:gd name="connsiteX6" fmla="*/ 4741546 w 5578823"/>
              <a:gd name="connsiteY6" fmla="*/ 4877588 h 6028256"/>
              <a:gd name="connsiteX7" fmla="*/ 1325600 w 5578823"/>
              <a:gd name="connsiteY7" fmla="*/ 5980388 h 6028256"/>
              <a:gd name="connsiteX8" fmla="*/ 137593 w 5578823"/>
              <a:gd name="connsiteY8" fmla="*/ 5804042 h 6028256"/>
              <a:gd name="connsiteX9" fmla="*/ 0 w 5578823"/>
              <a:gd name="connsiteY9" fmla="*/ 5760161 h 602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78823" h="6028256">
                <a:moveTo>
                  <a:pt x="0" y="0"/>
                </a:moveTo>
                <a:lnTo>
                  <a:pt x="3897606" y="0"/>
                </a:lnTo>
                <a:lnTo>
                  <a:pt x="4274232" y="360545"/>
                </a:lnTo>
                <a:cubicBezTo>
                  <a:pt x="4408856" y="488910"/>
                  <a:pt x="4542134" y="615181"/>
                  <a:pt x="4673934" y="738354"/>
                </a:cubicBezTo>
                <a:cubicBezTo>
                  <a:pt x="5042663" y="1082881"/>
                  <a:pt x="5282330" y="1428108"/>
                  <a:pt x="5421862" y="1773839"/>
                </a:cubicBezTo>
                <a:cubicBezTo>
                  <a:pt x="5631101" y="2292214"/>
                  <a:pt x="5614731" y="2811325"/>
                  <a:pt x="5469198" y="3329255"/>
                </a:cubicBezTo>
                <a:cubicBezTo>
                  <a:pt x="5323662" y="3847185"/>
                  <a:pt x="5048962" y="4363935"/>
                  <a:pt x="4741546" y="4877588"/>
                </a:cubicBezTo>
                <a:cubicBezTo>
                  <a:pt x="4027238" y="6071494"/>
                  <a:pt x="2764972" y="6102970"/>
                  <a:pt x="1325600" y="5980388"/>
                </a:cubicBezTo>
                <a:cubicBezTo>
                  <a:pt x="903947" y="5944442"/>
                  <a:pt x="499735" y="5907589"/>
                  <a:pt x="137593" y="5804042"/>
                </a:cubicBezTo>
                <a:lnTo>
                  <a:pt x="0" y="5760161"/>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1">
            <a:extLst>
              <a:ext uri="{FF2B5EF4-FFF2-40B4-BE49-F238E27FC236}">
                <a16:creationId xmlns:a16="http://schemas.microsoft.com/office/drawing/2014/main" id="{3362A0EA-3E81-4464-94B8-70BE5870ED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87883" y="0"/>
            <a:ext cx="5704117" cy="6096000"/>
          </a:xfrm>
          <a:custGeom>
            <a:avLst/>
            <a:gdLst>
              <a:gd name="connsiteX0" fmla="*/ 0 w 5704117"/>
              <a:gd name="connsiteY0" fmla="*/ 0 h 6096000"/>
              <a:gd name="connsiteX1" fmla="*/ 4562795 w 5704117"/>
              <a:gd name="connsiteY1" fmla="*/ 0 h 6096000"/>
              <a:gd name="connsiteX2" fmla="*/ 4721192 w 5704117"/>
              <a:gd name="connsiteY2" fmla="*/ 133595 h 6096000"/>
              <a:gd name="connsiteX3" fmla="*/ 5467522 w 5704117"/>
              <a:gd name="connsiteY3" fmla="*/ 1054328 h 6096000"/>
              <a:gd name="connsiteX4" fmla="*/ 5538873 w 5704117"/>
              <a:gd name="connsiteY4" fmla="*/ 2897564 h 6096000"/>
              <a:gd name="connsiteX5" fmla="*/ 4442050 w 5704117"/>
              <a:gd name="connsiteY5" fmla="*/ 4732407 h 6096000"/>
              <a:gd name="connsiteX6" fmla="*/ 93046 w 5704117"/>
              <a:gd name="connsiteY6" fmla="*/ 6082857 h 6096000"/>
              <a:gd name="connsiteX7" fmla="*/ 0 w 5704117"/>
              <a:gd name="connsiteY7" fmla="*/ 607845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 name="connsiteX7" fmla="*/ 91440 w 5704117"/>
              <a:gd name="connsiteY7" fmla="*/ 91440 h 6096000"/>
              <a:gd name="connsiteX0" fmla="*/ 4562795 w 5704117"/>
              <a:gd name="connsiteY0" fmla="*/ 0 h 6096000"/>
              <a:gd name="connsiteX1" fmla="*/ 4721192 w 5704117"/>
              <a:gd name="connsiteY1" fmla="*/ 133595 h 6096000"/>
              <a:gd name="connsiteX2" fmla="*/ 5467522 w 5704117"/>
              <a:gd name="connsiteY2" fmla="*/ 1054328 h 6096000"/>
              <a:gd name="connsiteX3" fmla="*/ 5538873 w 5704117"/>
              <a:gd name="connsiteY3" fmla="*/ 2897564 h 6096000"/>
              <a:gd name="connsiteX4" fmla="*/ 4442050 w 5704117"/>
              <a:gd name="connsiteY4" fmla="*/ 4732407 h 6096000"/>
              <a:gd name="connsiteX5" fmla="*/ 93046 w 5704117"/>
              <a:gd name="connsiteY5" fmla="*/ 6082857 h 6096000"/>
              <a:gd name="connsiteX6" fmla="*/ 0 w 5704117"/>
              <a:gd name="connsiteY6" fmla="*/ 6078450 h 60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04117" h="6096000">
                <a:moveTo>
                  <a:pt x="4562795" y="0"/>
                </a:moveTo>
                <a:lnTo>
                  <a:pt x="4721192" y="133595"/>
                </a:lnTo>
                <a:cubicBezTo>
                  <a:pt x="5067135" y="440105"/>
                  <a:pt x="5309779" y="747048"/>
                  <a:pt x="5467522" y="1054328"/>
                </a:cubicBezTo>
                <a:cubicBezTo>
                  <a:pt x="5782917" y="1668625"/>
                  <a:pt x="5758242" y="2283795"/>
                  <a:pt x="5538873" y="2897564"/>
                </a:cubicBezTo>
                <a:cubicBezTo>
                  <a:pt x="5319500" y="3511334"/>
                  <a:pt x="4905433" y="4123706"/>
                  <a:pt x="4442050" y="4732407"/>
                </a:cubicBezTo>
                <a:cubicBezTo>
                  <a:pt x="3499930" y="5970384"/>
                  <a:pt x="1925433" y="6153690"/>
                  <a:pt x="93046" y="6082857"/>
                </a:cubicBezTo>
                <a:lnTo>
                  <a:pt x="0" y="6078450"/>
                </a:lnTo>
              </a:path>
            </a:pathLst>
          </a:cu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Avenir Next LT Pro Light"/>
            </a:endParaRPr>
          </a:p>
        </p:txBody>
      </p:sp>
      <p:sp>
        <p:nvSpPr>
          <p:cNvPr id="3" name="Content Placeholder 2">
            <a:extLst>
              <a:ext uri="{FF2B5EF4-FFF2-40B4-BE49-F238E27FC236}">
                <a16:creationId xmlns:a16="http://schemas.microsoft.com/office/drawing/2014/main" id="{C0D5C6C8-44AB-4280-985F-57989B92D016}"/>
              </a:ext>
            </a:extLst>
          </p:cNvPr>
          <p:cNvSpPr>
            <a:spLocks noGrp="1"/>
          </p:cNvSpPr>
          <p:nvPr>
            <p:ph idx="1"/>
          </p:nvPr>
        </p:nvSpPr>
        <p:spPr>
          <a:xfrm>
            <a:off x="762000" y="2286000"/>
            <a:ext cx="6335086" cy="3810001"/>
          </a:xfrm>
        </p:spPr>
        <p:txBody>
          <a:bodyPr>
            <a:normAutofit/>
          </a:bodyPr>
          <a:lstStyle/>
          <a:p>
            <a:pPr>
              <a:lnSpc>
                <a:spcPct val="115000"/>
              </a:lnSpc>
            </a:pPr>
            <a:r>
              <a:rPr lang="en-US" sz="1600" dirty="0"/>
              <a:t>1. Zoe Saldana</a:t>
            </a:r>
          </a:p>
          <a:p>
            <a:pPr lvl="1">
              <a:lnSpc>
                <a:spcPct val="115000"/>
              </a:lnSpc>
            </a:pPr>
            <a:r>
              <a:rPr lang="en-US" sz="1050" dirty="0"/>
              <a:t>Average worldwide gross: $1.3B</a:t>
            </a:r>
          </a:p>
          <a:p>
            <a:pPr>
              <a:lnSpc>
                <a:spcPct val="115000"/>
              </a:lnSpc>
            </a:pPr>
            <a:r>
              <a:rPr lang="en-US" sz="1600" dirty="0"/>
              <a:t>2. Michael Gambon</a:t>
            </a:r>
          </a:p>
          <a:p>
            <a:pPr lvl="1">
              <a:lnSpc>
                <a:spcPct val="115000"/>
              </a:lnSpc>
            </a:pPr>
            <a:r>
              <a:rPr lang="en-US" sz="1050" dirty="0"/>
              <a:t>Average worldwide gross: $1.1B</a:t>
            </a:r>
          </a:p>
          <a:p>
            <a:pPr>
              <a:lnSpc>
                <a:spcPct val="115000"/>
              </a:lnSpc>
            </a:pPr>
            <a:r>
              <a:rPr lang="en-US" sz="1600" dirty="0"/>
              <a:t>3. Christian Bale: played in The Dark Knight and The Dark Knight Rises</a:t>
            </a:r>
          </a:p>
          <a:p>
            <a:pPr lvl="1">
              <a:lnSpc>
                <a:spcPct val="115000"/>
              </a:lnSpc>
            </a:pPr>
            <a:r>
              <a:rPr lang="en-US" sz="1050" dirty="0"/>
              <a:t>Average worldwide gross: $ 1.0B</a:t>
            </a:r>
          </a:p>
          <a:p>
            <a:pPr>
              <a:lnSpc>
                <a:spcPct val="115000"/>
              </a:lnSpc>
            </a:pPr>
            <a:r>
              <a:rPr lang="en-US" sz="1600" dirty="0"/>
              <a:t>4. Johnny Depp played in 2 Pirates of the Caribbean </a:t>
            </a:r>
          </a:p>
          <a:p>
            <a:pPr lvl="1">
              <a:lnSpc>
                <a:spcPct val="115000"/>
              </a:lnSpc>
            </a:pPr>
            <a:r>
              <a:rPr lang="en-US" sz="1050" dirty="0"/>
              <a:t>Average worldwide gross: $1.0B</a:t>
            </a:r>
          </a:p>
          <a:p>
            <a:pPr>
              <a:lnSpc>
                <a:spcPct val="115000"/>
              </a:lnSpc>
            </a:pPr>
            <a:r>
              <a:rPr lang="en-US" sz="1600" dirty="0"/>
              <a:t>The rest of the top 10 actors came from 2 movie franchises</a:t>
            </a:r>
          </a:p>
          <a:p>
            <a:pPr lvl="1">
              <a:lnSpc>
                <a:spcPct val="115000"/>
              </a:lnSpc>
            </a:pPr>
            <a:r>
              <a:rPr lang="en-US" sz="1050" dirty="0"/>
              <a:t>Transformers and The Hobbit</a:t>
            </a:r>
          </a:p>
          <a:p>
            <a:pPr>
              <a:lnSpc>
                <a:spcPct val="115000"/>
              </a:lnSpc>
            </a:pPr>
            <a:endParaRPr lang="en-US" sz="1600" dirty="0"/>
          </a:p>
        </p:txBody>
      </p:sp>
      <p:sp>
        <p:nvSpPr>
          <p:cNvPr id="2" name="Title 1">
            <a:extLst>
              <a:ext uri="{FF2B5EF4-FFF2-40B4-BE49-F238E27FC236}">
                <a16:creationId xmlns:a16="http://schemas.microsoft.com/office/drawing/2014/main" id="{9AA068D9-AA64-4C15-8BF3-87A1F1285422}"/>
              </a:ext>
            </a:extLst>
          </p:cNvPr>
          <p:cNvSpPr>
            <a:spLocks noGrp="1"/>
          </p:cNvSpPr>
          <p:nvPr>
            <p:ph type="title"/>
          </p:nvPr>
        </p:nvSpPr>
        <p:spPr>
          <a:xfrm>
            <a:off x="762000" y="762000"/>
            <a:ext cx="6335086" cy="1524000"/>
          </a:xfrm>
        </p:spPr>
        <p:txBody>
          <a:bodyPr>
            <a:normAutofit/>
          </a:bodyPr>
          <a:lstStyle/>
          <a:p>
            <a:r>
              <a:rPr lang="en-US" sz="2500" dirty="0"/>
              <a:t>Top 10 actors based on average gross sales per movie, played in at least 2 movies</a:t>
            </a:r>
            <a:br>
              <a:rPr lang="en-US" sz="2500" dirty="0"/>
            </a:br>
            <a:endParaRPr lang="en-US" sz="2500" dirty="0"/>
          </a:p>
        </p:txBody>
      </p:sp>
    </p:spTree>
    <p:extLst>
      <p:ext uri="{BB962C8B-B14F-4D97-AF65-F5344CB8AC3E}">
        <p14:creationId xmlns:p14="http://schemas.microsoft.com/office/powerpoint/2010/main" val="766768877"/>
      </p:ext>
    </p:extLst>
  </p:cSld>
  <p:clrMapOvr>
    <a:masterClrMapping/>
  </p:clrMapOvr>
</p:sld>
</file>

<file path=ppt/theme/theme1.xml><?xml version="1.0" encoding="utf-8"?>
<a:theme xmlns:a="http://schemas.openxmlformats.org/drawingml/2006/main" name="PebbleVTI">
  <a:themeElements>
    <a:clrScheme name="Blush 3">
      <a:dk1>
        <a:sysClr val="windowText" lastClr="000000"/>
      </a:dk1>
      <a:lt1>
        <a:sysClr val="window" lastClr="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Custom 4">
      <a:majorFont>
        <a:latin typeface="Sitka Subheading"/>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ebbleVTI" id="{8B4DB91D-6BB4-4BA3-973A-733D3AF2680E}" vid="{9A19CF0D-2077-4BF4-BAA5-86934C336D59}"/>
    </a:ext>
  </a:extLst>
</a:theme>
</file>

<file path=docProps/app.xml><?xml version="1.0" encoding="utf-8"?>
<Properties xmlns="http://schemas.openxmlformats.org/officeDocument/2006/extended-properties" xmlns:vt="http://schemas.openxmlformats.org/officeDocument/2006/docPropsVTypes">
  <TotalTime>2</TotalTime>
  <Words>653</Words>
  <Application>Microsoft Office PowerPoint</Application>
  <PresentationFormat>Widescreen</PresentationFormat>
  <Paragraphs>79</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Avenir Next LT Pro</vt:lpstr>
      <vt:lpstr>Avenir Next LT Pro Light</vt:lpstr>
      <vt:lpstr>Sitka Subheading</vt:lpstr>
      <vt:lpstr>PebbleVTI</vt:lpstr>
      <vt:lpstr>Highest Grossing Movie Analysis (2008-2018)</vt:lpstr>
      <vt:lpstr>Core Hypothesis</vt:lpstr>
      <vt:lpstr>Results and Findings</vt:lpstr>
      <vt:lpstr>Data Cleanup &amp; Exploration</vt:lpstr>
      <vt:lpstr>Data Analysis</vt:lpstr>
      <vt:lpstr>1. Are there any recurring themes of the plots of the highest grossing movies 2008-2018?</vt:lpstr>
      <vt:lpstr>Recurring Plot Themes</vt:lpstr>
      <vt:lpstr>2. What actors and films returned the highest total worldwide gross movie sales?</vt:lpstr>
      <vt:lpstr>Top 10 actors based on average gross sales per movie, played in at least 2 movies </vt:lpstr>
      <vt:lpstr>Top 10 movies</vt:lpstr>
      <vt:lpstr>PowerPoint Presentation</vt:lpstr>
      <vt:lpstr>Top Grossing Actors</vt:lpstr>
      <vt:lpstr>PowerPoint Presentation</vt:lpstr>
      <vt:lpstr>PowerPoint Presentation</vt:lpstr>
      <vt:lpstr>3. Which scoring model, if any,  is most reflective of the financial success of the movie?</vt:lpstr>
      <vt:lpstr>Scatter plot that leads to inconclusive results</vt:lpstr>
      <vt:lpstr>Correlation Data</vt:lpstr>
      <vt:lpstr>Linear Regression reveals?</vt:lpstr>
      <vt:lpstr>Linear Regression by Gross Group</vt:lpstr>
      <vt:lpstr>PowerPoint Presentation</vt:lpstr>
      <vt:lpstr>4. What are the most profitable movie genres?</vt:lpstr>
      <vt:lpstr>PowerPoint Presentation</vt:lpstr>
      <vt:lpstr>PowerPoint Presentation</vt:lpstr>
      <vt:lpstr>PowerPoint Presentation</vt:lpstr>
      <vt:lpstr>Post Mortem: Failed Project</vt:lpstr>
      <vt:lpstr>Post Mortem: Additional Questions</vt:lpstr>
      <vt:lpstr>Limitations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Highest Grossing Movie Analysis (2008-2018)</dc:title>
  <dc:creator>Nathan</dc:creator>
  <cp:lastModifiedBy>Nathan</cp:lastModifiedBy>
  <cp:revision>1</cp:revision>
  <dcterms:created xsi:type="dcterms:W3CDTF">2020-07-30T04:02:31Z</dcterms:created>
  <dcterms:modified xsi:type="dcterms:W3CDTF">2020-07-30T04:11:03Z</dcterms:modified>
</cp:coreProperties>
</file>